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sldIdLst>
    <p:sldId id="593" r:id="rId2"/>
    <p:sldId id="587" r:id="rId3"/>
    <p:sldId id="256" r:id="rId4"/>
    <p:sldId id="597" r:id="rId5"/>
    <p:sldId id="588" r:id="rId6"/>
    <p:sldId id="592" r:id="rId7"/>
    <p:sldId id="598" r:id="rId8"/>
    <p:sldId id="589" r:id="rId9"/>
    <p:sldId id="590" r:id="rId10"/>
    <p:sldId id="591" r:id="rId11"/>
    <p:sldId id="594" r:id="rId12"/>
    <p:sldId id="595" r:id="rId13"/>
    <p:sldId id="596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8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720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orient="horz" pos="2164">
          <p15:clr>
            <a:srgbClr val="A4A3A4"/>
          </p15:clr>
        </p15:guide>
        <p15:guide id="6" orient="horz" pos="18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43" y="797"/>
      </p:cViewPr>
      <p:guideLst>
        <p:guide orient="horz" pos="1280"/>
        <p:guide pos="2880"/>
        <p:guide orient="horz" pos="1720"/>
        <p:guide orient="horz" pos="1620"/>
        <p:guide orient="horz" pos="2164"/>
        <p:guide orient="horz" pos="18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arit Palen" userId="db5d55d3-978a-45f6-a84f-2089ea63bfeb" providerId="ADAL" clId="{1A0BD822-671E-40BA-B6CD-6B72F2C92D82}"/>
    <pc:docChg chg="undo redo custSel modSld">
      <pc:chgData name="Maarit Palen" userId="db5d55d3-978a-45f6-a84f-2089ea63bfeb" providerId="ADAL" clId="{1A0BD822-671E-40BA-B6CD-6B72F2C92D82}" dt="2022-10-14T04:58:03.406" v="74" actId="20577"/>
      <pc:docMkLst>
        <pc:docMk/>
      </pc:docMkLst>
      <pc:sldChg chg="modSp mod">
        <pc:chgData name="Maarit Palen" userId="db5d55d3-978a-45f6-a84f-2089ea63bfeb" providerId="ADAL" clId="{1A0BD822-671E-40BA-B6CD-6B72F2C92D82}" dt="2022-10-14T04:58:03.406" v="74" actId="20577"/>
        <pc:sldMkLst>
          <pc:docMk/>
          <pc:sldMk cId="3820767933" sldId="256"/>
        </pc:sldMkLst>
        <pc:spChg chg="mod">
          <ac:chgData name="Maarit Palen" userId="db5d55d3-978a-45f6-a84f-2089ea63bfeb" providerId="ADAL" clId="{1A0BD822-671E-40BA-B6CD-6B72F2C92D82}" dt="2022-10-14T04:56:49.834" v="61" actId="20577"/>
          <ac:spMkLst>
            <pc:docMk/>
            <pc:sldMk cId="3820767933" sldId="256"/>
            <ac:spMk id="2" creationId="{71C9B77A-905E-436B-95C6-EA3AE54B738C}"/>
          </ac:spMkLst>
        </pc:spChg>
        <pc:spChg chg="mod">
          <ac:chgData name="Maarit Palen" userId="db5d55d3-978a-45f6-a84f-2089ea63bfeb" providerId="ADAL" clId="{1A0BD822-671E-40BA-B6CD-6B72F2C92D82}" dt="2022-10-14T04:58:03.406" v="74" actId="20577"/>
          <ac:spMkLst>
            <pc:docMk/>
            <pc:sldMk cId="3820767933" sldId="256"/>
            <ac:spMk id="3" creationId="{D4057D49-8EA0-42BF-8DDD-89FFDE129A4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11098" y="1582760"/>
            <a:ext cx="7645525" cy="1213247"/>
          </a:xfrm>
        </p:spPr>
        <p:txBody>
          <a:bodyPr lIns="0" anchor="ctr">
            <a:noAutofit/>
          </a:bodyPr>
          <a:lstStyle>
            <a:lvl1pPr algn="l">
              <a:lnSpc>
                <a:spcPct val="100000"/>
              </a:lnSpc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Otsikkodia–muokkaa otsikkoa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11098" y="2796007"/>
            <a:ext cx="7138581" cy="959081"/>
          </a:xfrm>
        </p:spPr>
        <p:txBody>
          <a:bodyPr lIns="0" anchor="ctr"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dirty="0"/>
              <a:t>Muokkaa alaotsikkoa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021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20000" y="1728000"/>
            <a:ext cx="7151934" cy="1082343"/>
          </a:xfrm>
        </p:spPr>
        <p:txBody>
          <a:bodyPr lIns="0" anchor="t">
            <a:norm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Väliotsikkodia – muokkaa tekstiä</a:t>
            </a:r>
            <a:endParaRPr lang="en-US" dirty="0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3B237CD3-2670-6C4B-878E-0E1276E586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0000" y="2880000"/>
            <a:ext cx="7143791" cy="431869"/>
          </a:xfrm>
        </p:spPr>
        <p:txBody>
          <a:bodyPr lIns="0"/>
          <a:lstStyle>
            <a:lvl1pPr marL="0" indent="0">
              <a:buNone/>
              <a:defRPr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alaotsikko</a:t>
            </a:r>
          </a:p>
        </p:txBody>
      </p:sp>
    </p:spTree>
    <p:extLst>
      <p:ext uri="{BB962C8B-B14F-4D97-AF65-F5344CB8AC3E}">
        <p14:creationId xmlns:p14="http://schemas.microsoft.com/office/powerpoint/2010/main" val="1122922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39903" y="1546241"/>
            <a:ext cx="3505265" cy="1209014"/>
          </a:xfrm>
        </p:spPr>
        <p:txBody>
          <a:bodyPr lIns="0" anchor="t">
            <a:norm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Väliotsikkodia – muokkaa tekstiä</a:t>
            </a:r>
            <a:endParaRPr lang="en-US" dirty="0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3B237CD3-2670-6C4B-878E-0E1276E586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9902" y="2736000"/>
            <a:ext cx="3505266" cy="431869"/>
          </a:xfrm>
        </p:spPr>
        <p:txBody>
          <a:bodyPr lIns="0"/>
          <a:lstStyle>
            <a:lvl1pPr marL="0" indent="0">
              <a:buFontTx/>
              <a:buNone/>
              <a:defRPr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23DC6E-F625-4B42-BB5D-B3F25DD8B41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901784" y="1169234"/>
            <a:ext cx="4242216" cy="3564000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fi-FI" dirty="0"/>
              <a:t>Paikka valokuvalle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335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 2.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63495" y="1548000"/>
            <a:ext cx="3543226" cy="1209014"/>
          </a:xfrm>
        </p:spPr>
        <p:txBody>
          <a:bodyPr lIns="0" anchor="t">
            <a:norm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Väliotsikkodia – muokkaa tekstiä</a:t>
            </a:r>
            <a:endParaRPr lang="en-US" dirty="0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3B237CD3-2670-6C4B-878E-0E1276E586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63495" y="2736000"/>
            <a:ext cx="3543227" cy="431869"/>
          </a:xfrm>
        </p:spPr>
        <p:txBody>
          <a:bodyPr lIns="0"/>
          <a:lstStyle>
            <a:lvl1pPr marL="0" indent="0">
              <a:buNone/>
              <a:defRPr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23DC6E-F625-4B42-BB5D-B3F25DD8B41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74558" y="1169234"/>
            <a:ext cx="4242216" cy="3564000"/>
          </a:xfrm>
        </p:spPr>
        <p:txBody>
          <a:bodyPr lIns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fi-FI" dirty="0"/>
              <a:t>Paikka valokuvalle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96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382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 Otsikko, sisältö - Leve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384175"/>
            <a:ext cx="6479721" cy="865188"/>
          </a:xfrm>
        </p:spPr>
        <p:txBody>
          <a:bodyPr lIns="0"/>
          <a:lstStyle/>
          <a:p>
            <a:r>
              <a:rPr lang="fi-FI" dirty="0"/>
              <a:t>Muokkaa otsikkoa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650" y="1419225"/>
            <a:ext cx="8000999" cy="3240087"/>
          </a:xfrm>
        </p:spPr>
        <p:txBody>
          <a:bodyPr lIns="0"/>
          <a:lstStyle>
            <a:lvl1pPr marL="285750" indent="-285750">
              <a:lnSpc>
                <a:spcPct val="100000"/>
              </a:lnSpc>
              <a:spcBef>
                <a:spcPts val="200"/>
              </a:spcBef>
              <a:spcAft>
                <a:spcPts val="500"/>
              </a:spcAft>
              <a:buFont typeface="Wingdings" pitchFamily="2" charset="2"/>
              <a:buChar char="§"/>
              <a:defRPr b="0"/>
            </a:lvl1pPr>
            <a:lvl2pPr>
              <a:defRPr/>
            </a:lvl2pPr>
          </a:lstStyle>
          <a:p>
            <a:pPr lvl="0"/>
            <a:r>
              <a:rPr lang="fi-FI" dirty="0"/>
              <a:t>Muokkaa tekstiä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629AC5F-4D14-504D-A4CC-1055637AB9BA}"/>
              </a:ext>
            </a:extLst>
          </p:cNvPr>
          <p:cNvSpPr txBox="1">
            <a:spLocks/>
          </p:cNvSpPr>
          <p:nvPr/>
        </p:nvSpPr>
        <p:spPr>
          <a:xfrm>
            <a:off x="630238" y="4780256"/>
            <a:ext cx="8605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F7F5F96-DB43-A043-87FC-D1C9EC8308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650" y="4788199"/>
            <a:ext cx="512154" cy="176323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l">
              <a:defRPr sz="6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BDD6EE8-A635-1A4E-9AC9-0DE49FF841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479" y="4788200"/>
            <a:ext cx="3086100" cy="1763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6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637FC82-DC04-C342-B37F-B5F15BBC3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5826" y="4788200"/>
            <a:ext cx="240631" cy="1763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02EABB7-5277-9E4A-B79A-8E2432D706F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0633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1 Otsikkox2, sisältö - Leve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384175"/>
            <a:ext cx="6542133" cy="865188"/>
          </a:xfrm>
        </p:spPr>
        <p:txBody>
          <a:bodyPr lIns="0"/>
          <a:lstStyle/>
          <a:p>
            <a:r>
              <a:rPr lang="fi-FI" dirty="0"/>
              <a:t>Muokkaa otsikkoa	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629AC5F-4D14-504D-A4CC-1055637AB9BA}"/>
              </a:ext>
            </a:extLst>
          </p:cNvPr>
          <p:cNvSpPr txBox="1">
            <a:spLocks/>
          </p:cNvSpPr>
          <p:nvPr/>
        </p:nvSpPr>
        <p:spPr>
          <a:xfrm>
            <a:off x="630238" y="4780256"/>
            <a:ext cx="8605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E2AC723-1BBF-6A45-9C05-E1DB420577B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55648" y="1903857"/>
            <a:ext cx="8001001" cy="2755456"/>
          </a:xfrm>
        </p:spPr>
        <p:txBody>
          <a:bodyPr lIns="0"/>
          <a:lstStyle>
            <a:lvl1pPr marL="285750" indent="-285750">
              <a:spcAft>
                <a:spcPts val="600"/>
              </a:spcAft>
              <a:buFont typeface="Wingdings" panose="05000000000000000000" pitchFamily="2" charset="2"/>
              <a:buChar char="§"/>
              <a:defRPr b="0"/>
            </a:lvl1pPr>
          </a:lstStyle>
          <a:p>
            <a:pPr lvl="0"/>
            <a:r>
              <a:rPr lang="fi-FI" noProof="0" dirty="0"/>
              <a:t>Muokkaa tekstiä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DEE9AAA-F9D4-D842-8277-57263FFB8E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649" y="1419225"/>
            <a:ext cx="7813615" cy="396875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23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fi-FI" dirty="0"/>
              <a:t>Muokkaa alaotsikkoa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1C75BC0-325C-CE41-84D2-75A656C43F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650" y="4788199"/>
            <a:ext cx="512154" cy="176323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l">
              <a:defRPr sz="6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fi-FI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A348C57-5693-494A-8C0A-095113F2B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479" y="4788200"/>
            <a:ext cx="3086100" cy="1763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6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091C8B5-3C48-2344-BFE5-796EF0987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5826" y="4788200"/>
            <a:ext cx="240631" cy="1763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02EABB7-5277-9E4A-B79A-8E2432D706F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6456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4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 Otsikko, sisältö - 2 palsta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384175"/>
            <a:ext cx="6352721" cy="865188"/>
          </a:xfrm>
        </p:spPr>
        <p:txBody>
          <a:bodyPr lIns="0"/>
          <a:lstStyle/>
          <a:p>
            <a:r>
              <a:rPr lang="fi-FI" dirty="0"/>
              <a:t>Muokkaa otsikkoa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650" y="1419225"/>
            <a:ext cx="3724999" cy="3240088"/>
          </a:xfrm>
        </p:spPr>
        <p:txBody>
          <a:bodyPr lIns="0">
            <a:normAutofit/>
          </a:bodyPr>
          <a:lstStyle>
            <a:lvl1pPr>
              <a:defRPr sz="2000" baseline="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 dirty="0"/>
              <a:t>Muokkaa tekstiä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629AC5F-4D14-504D-A4CC-1055637AB9BA}"/>
              </a:ext>
            </a:extLst>
          </p:cNvPr>
          <p:cNvSpPr txBox="1">
            <a:spLocks/>
          </p:cNvSpPr>
          <p:nvPr/>
        </p:nvSpPr>
        <p:spPr>
          <a:xfrm>
            <a:off x="630238" y="4780256"/>
            <a:ext cx="8605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2F9A228-092C-974B-933A-9F4EA50F60D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726824" y="1419225"/>
            <a:ext cx="3805989" cy="3240088"/>
          </a:xfrm>
        </p:spPr>
        <p:txBody>
          <a:bodyPr lIns="0">
            <a:normAutofit/>
          </a:bodyPr>
          <a:lstStyle>
            <a:lvl1pPr>
              <a:defRPr sz="2000" baseline="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 dirty="0"/>
              <a:t>Muokkaa tekstiä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00593B4-177D-AE4C-922C-41DE0AC29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650" y="4788199"/>
            <a:ext cx="512154" cy="176323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l">
              <a:defRPr sz="6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E3D9AAC-57A0-6546-B5CC-87E5D3797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479" y="4788200"/>
            <a:ext cx="3086100" cy="1763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6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F8406F4-5CAC-ED42-8489-A6031C41FF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5826" y="4788200"/>
            <a:ext cx="240631" cy="1763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02EABB7-5277-9E4A-B79A-8E2432D706F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5523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1 Otsikkox2, sisältö - 2 palsta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384175"/>
            <a:ext cx="6352721" cy="865188"/>
          </a:xfrm>
        </p:spPr>
        <p:txBody>
          <a:bodyPr lIns="0"/>
          <a:lstStyle/>
          <a:p>
            <a:r>
              <a:rPr lang="fi-FI" dirty="0"/>
              <a:t>Muokkaa otsikkoa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650" y="1903856"/>
            <a:ext cx="3724999" cy="2755456"/>
          </a:xfrm>
        </p:spPr>
        <p:txBody>
          <a:bodyPr lIns="0">
            <a:normAutofit/>
          </a:bodyPr>
          <a:lstStyle>
            <a:lvl1pPr marL="285750" indent="-285750">
              <a:buFont typeface="Wingdings" panose="05000000000000000000" pitchFamily="2" charset="2"/>
              <a:buChar char="§"/>
              <a:defRPr sz="2000"/>
            </a:lvl1pPr>
            <a:lvl2pPr>
              <a:defRPr/>
            </a:lvl2pPr>
          </a:lstStyle>
          <a:p>
            <a:pPr lvl="0"/>
            <a:r>
              <a:rPr lang="fi-FI" dirty="0"/>
              <a:t>Muokkaa tekstiä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629AC5F-4D14-504D-A4CC-1055637AB9BA}"/>
              </a:ext>
            </a:extLst>
          </p:cNvPr>
          <p:cNvSpPr txBox="1">
            <a:spLocks/>
          </p:cNvSpPr>
          <p:nvPr/>
        </p:nvSpPr>
        <p:spPr>
          <a:xfrm>
            <a:off x="630238" y="4780256"/>
            <a:ext cx="8605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2D27B69-87C9-464D-9FE1-8335C885449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734306" y="1903856"/>
            <a:ext cx="3798507" cy="2755456"/>
          </a:xfrm>
        </p:spPr>
        <p:txBody>
          <a:bodyPr lIns="0">
            <a:normAutofit/>
          </a:bodyPr>
          <a:lstStyle>
            <a:lvl1pPr marL="285750" indent="-285750">
              <a:buFont typeface="Wingdings" panose="05000000000000000000" pitchFamily="2" charset="2"/>
              <a:buChar char="§"/>
              <a:defRPr sz="2000"/>
            </a:lvl1pPr>
            <a:lvl2pPr marL="628650" indent="-285750">
              <a:buFont typeface="Wingdings" panose="05000000000000000000" pitchFamily="2" charset="2"/>
              <a:buChar char="§"/>
              <a:defRPr/>
            </a:lvl2pPr>
            <a:lvl3pPr marL="971550" indent="-285750">
              <a:buFont typeface="Wingdings" panose="05000000000000000000" pitchFamily="2" charset="2"/>
              <a:buChar char="§"/>
              <a:defRPr sz="2000"/>
            </a:lvl3pPr>
          </a:lstStyle>
          <a:p>
            <a:pPr lvl="0"/>
            <a:r>
              <a:rPr lang="fi-FI" dirty="0"/>
              <a:t>Muokkaa tekstiä</a:t>
            </a:r>
            <a:endParaRPr lang="en-US" dirty="0"/>
          </a:p>
          <a:p>
            <a:pPr lvl="2"/>
            <a:endParaRPr lang="fi-FI" dirty="0"/>
          </a:p>
        </p:txBody>
      </p:sp>
      <p:sp>
        <p:nvSpPr>
          <p:cNvPr id="23" name="Tekstin paikkamerkki 4">
            <a:extLst>
              <a:ext uri="{FF2B5EF4-FFF2-40B4-BE49-F238E27FC236}">
                <a16:creationId xmlns:a16="http://schemas.microsoft.com/office/drawing/2014/main" id="{409D8398-75CA-0F43-94C8-955312C26F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650" y="1419225"/>
            <a:ext cx="3734136" cy="396875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23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fi-FI" dirty="0"/>
              <a:t>Muokkaa alaotsikkoa</a:t>
            </a:r>
          </a:p>
        </p:txBody>
      </p:sp>
      <p:sp>
        <p:nvSpPr>
          <p:cNvPr id="24" name="Tekstin paikkamerkki 4">
            <a:extLst>
              <a:ext uri="{FF2B5EF4-FFF2-40B4-BE49-F238E27FC236}">
                <a16:creationId xmlns:a16="http://schemas.microsoft.com/office/drawing/2014/main" id="{FB979287-7323-1641-8440-582A5232B0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7608" y="1419225"/>
            <a:ext cx="3815206" cy="396875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23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fi-FI"/>
              <a:t>Muokkaa alaotsikkoa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D78FBE7-B284-5146-9754-CC8F9E8A7F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650" y="4788199"/>
            <a:ext cx="512154" cy="176323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l">
              <a:defRPr sz="6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fi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930F9FC-4024-CD49-9AA3-D389A47300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479" y="4788200"/>
            <a:ext cx="3086100" cy="1763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6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F9D8A04-006A-8A43-AED8-13BD239C55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5826" y="4788200"/>
            <a:ext cx="240631" cy="1763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02EABB7-5277-9E4A-B79A-8E2432D706F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6770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 Otsikko, sisältö - 1,5 palsta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384175"/>
            <a:ext cx="6352721" cy="865188"/>
          </a:xfrm>
        </p:spPr>
        <p:txBody>
          <a:bodyPr lIns="0"/>
          <a:lstStyle/>
          <a:p>
            <a:r>
              <a:rPr lang="fi-FI" dirty="0"/>
              <a:t>Muokkaa otsikkoa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649" y="1419225"/>
            <a:ext cx="5212889" cy="3240088"/>
          </a:xfrm>
        </p:spPr>
        <p:txBody>
          <a:bodyPr lIns="0">
            <a:normAutofit/>
          </a:bodyPr>
          <a:lstStyle>
            <a:lvl1pPr>
              <a:spcAft>
                <a:spcPts val="700"/>
              </a:spcAft>
              <a:defRPr sz="2300"/>
            </a:lvl1pPr>
            <a:lvl3pPr>
              <a:defRPr/>
            </a:lvl3pPr>
          </a:lstStyle>
          <a:p>
            <a:pPr lvl="0"/>
            <a:r>
              <a:rPr lang="fi-FI" dirty="0"/>
              <a:t>Muokkaa tekstiä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629AC5F-4D14-504D-A4CC-1055637AB9BA}"/>
              </a:ext>
            </a:extLst>
          </p:cNvPr>
          <p:cNvSpPr txBox="1">
            <a:spLocks/>
          </p:cNvSpPr>
          <p:nvPr/>
        </p:nvSpPr>
        <p:spPr>
          <a:xfrm>
            <a:off x="630238" y="4780256"/>
            <a:ext cx="8605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5BAA1B7-804F-D146-B8CC-88AE894553B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09606" y="1433113"/>
            <a:ext cx="2547043" cy="3226199"/>
          </a:xfrm>
        </p:spPr>
        <p:txBody>
          <a:bodyPr lIns="0">
            <a:normAutofit/>
          </a:bodyPr>
          <a:lstStyle>
            <a:lvl1pPr marL="285750" indent="-285750">
              <a:spcAft>
                <a:spcPts val="500"/>
              </a:spcAft>
              <a:buFont typeface="Wingdings" pitchFamily="2" charset="2"/>
              <a:buChar char="§"/>
              <a:defRPr sz="2300"/>
            </a:lvl1pPr>
            <a:lvl2pPr>
              <a:defRPr/>
            </a:lvl2pPr>
          </a:lstStyle>
          <a:p>
            <a:pPr lvl="0"/>
            <a:r>
              <a:rPr lang="fi-FI" dirty="0"/>
              <a:t>Muokkaa tekstiä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5412D4D-6581-4846-9A4D-9BB50175F1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650" y="4788199"/>
            <a:ext cx="512154" cy="176323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l">
              <a:defRPr sz="6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E54EBB6-9C4B-2A4D-943C-9604F0FFE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479" y="4788200"/>
            <a:ext cx="3086100" cy="1763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6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A1A3639-E5C2-4A48-83A2-32F3D6B6A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5826" y="4788200"/>
            <a:ext cx="240631" cy="1763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02EABB7-5277-9E4A-B79A-8E2432D706F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823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1 Otsikkox2, sisältö - 1,5 palsta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49" y="384175"/>
            <a:ext cx="6352722" cy="865188"/>
          </a:xfrm>
        </p:spPr>
        <p:txBody>
          <a:bodyPr lIns="0"/>
          <a:lstStyle/>
          <a:p>
            <a:r>
              <a:rPr lang="fi-FI" dirty="0"/>
              <a:t>Muokkaa otsikkoa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649" y="1887537"/>
            <a:ext cx="5212889" cy="2771775"/>
          </a:xfrm>
        </p:spPr>
        <p:txBody>
          <a:bodyPr lIns="0">
            <a:normAutofit/>
          </a:bodyPr>
          <a:lstStyle>
            <a:lvl1pPr marL="285750" indent="-285750">
              <a:spcAft>
                <a:spcPts val="700"/>
              </a:spcAft>
              <a:buFont typeface="Wingdings" panose="05000000000000000000" pitchFamily="2" charset="2"/>
              <a:buChar char="§"/>
              <a:defRPr sz="2000"/>
            </a:lvl1pPr>
            <a:lvl2pPr>
              <a:defRPr/>
            </a:lvl2pPr>
          </a:lstStyle>
          <a:p>
            <a:pPr lvl="0"/>
            <a:r>
              <a:rPr lang="fi-FI" dirty="0"/>
              <a:t>Muokkaa tekstiä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629AC5F-4D14-504D-A4CC-1055637AB9BA}"/>
              </a:ext>
            </a:extLst>
          </p:cNvPr>
          <p:cNvSpPr txBox="1">
            <a:spLocks/>
          </p:cNvSpPr>
          <p:nvPr/>
        </p:nvSpPr>
        <p:spPr>
          <a:xfrm>
            <a:off x="630238" y="4780256"/>
            <a:ext cx="8605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5BAA1B7-804F-D146-B8CC-88AE894553B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09606" y="1901427"/>
            <a:ext cx="2547043" cy="2757886"/>
          </a:xfrm>
        </p:spPr>
        <p:txBody>
          <a:bodyPr lIns="0">
            <a:normAutofit/>
          </a:bodyPr>
          <a:lstStyle>
            <a:lvl1pPr>
              <a:defRPr sz="2000"/>
            </a:lvl1pPr>
            <a:lvl2pPr>
              <a:defRPr/>
            </a:lvl2pPr>
          </a:lstStyle>
          <a:p>
            <a:pPr lvl="0"/>
            <a:r>
              <a:rPr lang="fi-FI" dirty="0"/>
              <a:t>Muokkaa tekstiä</a:t>
            </a:r>
            <a:endParaRPr lang="en-US" dirty="0"/>
          </a:p>
        </p:txBody>
      </p:sp>
      <p:sp>
        <p:nvSpPr>
          <p:cNvPr id="11" name="Tekstin paikkamerkki 4">
            <a:extLst>
              <a:ext uri="{FF2B5EF4-FFF2-40B4-BE49-F238E27FC236}">
                <a16:creationId xmlns:a16="http://schemas.microsoft.com/office/drawing/2014/main" id="{05A25789-D4F1-484B-B3AF-9534A3F94E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5649" y="1419225"/>
            <a:ext cx="7813615" cy="396875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23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fi-FI" dirty="0"/>
              <a:t>Muokkaa alaotsikkoa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DF9112A-1F31-4840-A2CB-F0F6FF0AA9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650" y="4788199"/>
            <a:ext cx="512154" cy="176323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l">
              <a:defRPr sz="6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fi-F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16CC0D7-446C-0447-A95A-DF185C9824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479" y="4788200"/>
            <a:ext cx="3086100" cy="1763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6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75F3138-4C55-2C45-85FE-84567C981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5826" y="4788200"/>
            <a:ext cx="240631" cy="1763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02EABB7-5277-9E4A-B79A-8E2432D706F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9739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44">
          <p15:clr>
            <a:srgbClr val="FBAE40"/>
          </p15:clr>
        </p15:guide>
        <p15:guide id="2" orient="horz" pos="118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 Otsikko, sisältö, tila kaaviolle tm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384175"/>
            <a:ext cx="6352721" cy="865188"/>
          </a:xfrm>
        </p:spPr>
        <p:txBody>
          <a:bodyPr lIns="0"/>
          <a:lstStyle/>
          <a:p>
            <a:r>
              <a:rPr lang="fi-FI" dirty="0"/>
              <a:t>Muokkaa otsikkoa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5650" y="1419225"/>
            <a:ext cx="3724999" cy="3240088"/>
          </a:xfrm>
        </p:spPr>
        <p:txBody>
          <a:bodyPr lIns="0">
            <a:normAutofit/>
          </a:bodyPr>
          <a:lstStyle>
            <a:lvl1pPr>
              <a:defRPr sz="2000"/>
            </a:lvl1pPr>
          </a:lstStyle>
          <a:p>
            <a:pPr lvl="0"/>
            <a:r>
              <a:rPr lang="fi-FI" dirty="0"/>
              <a:t>Muokkaa tekstiä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629AC5F-4D14-504D-A4CC-1055637AB9BA}"/>
              </a:ext>
            </a:extLst>
          </p:cNvPr>
          <p:cNvSpPr txBox="1">
            <a:spLocks/>
          </p:cNvSpPr>
          <p:nvPr/>
        </p:nvSpPr>
        <p:spPr>
          <a:xfrm>
            <a:off x="630238" y="4780256"/>
            <a:ext cx="8605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F2FFB67D-7175-9F41-8314-09B0C209DDC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16463" y="1419225"/>
            <a:ext cx="3816350" cy="3240088"/>
          </a:xfrm>
        </p:spPr>
        <p:txBody>
          <a:bodyPr lIns="0">
            <a:normAutofit/>
          </a:bodyPr>
          <a:lstStyle>
            <a:lvl1pPr>
              <a:defRPr sz="2000"/>
            </a:lvl1pPr>
          </a:lstStyle>
          <a:p>
            <a:pPr lvl="0"/>
            <a:r>
              <a:rPr lang="fi-FI"/>
              <a:t>Paikka kaavioille, taulukolle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2F209FD-FCBF-A74A-9E5E-7D8677B07B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650" y="4788199"/>
            <a:ext cx="512154" cy="176323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l">
              <a:defRPr sz="6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34BE982-BB00-0A4E-B763-7E7B56491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479" y="4788200"/>
            <a:ext cx="3086100" cy="1763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6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0B6AB14-2F68-C741-9801-DB1B754DA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5826" y="4788200"/>
            <a:ext cx="240631" cy="1763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02EABB7-5277-9E4A-B79A-8E2432D706F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096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650" y="384175"/>
            <a:ext cx="6479721" cy="865188"/>
          </a:xfrm>
        </p:spPr>
        <p:txBody>
          <a:bodyPr lIns="0"/>
          <a:lstStyle/>
          <a:p>
            <a:r>
              <a:rPr lang="fi-FI" dirty="0"/>
              <a:t>Muokkaa otsikkoa	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629AC5F-4D14-504D-A4CC-1055637AB9BA}"/>
              </a:ext>
            </a:extLst>
          </p:cNvPr>
          <p:cNvSpPr txBox="1">
            <a:spLocks/>
          </p:cNvSpPr>
          <p:nvPr/>
        </p:nvSpPr>
        <p:spPr>
          <a:xfrm>
            <a:off x="630238" y="4780256"/>
            <a:ext cx="8605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F7F5F96-DB43-A043-87FC-D1C9EC8308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650" y="4788199"/>
            <a:ext cx="512154" cy="176323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l">
              <a:defRPr sz="6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fi-FI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BDD6EE8-A635-1A4E-9AC9-0DE49FF841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479" y="4788200"/>
            <a:ext cx="3086100" cy="1763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6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637FC82-DC04-C342-B37F-B5F15BBC3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5826" y="4788200"/>
            <a:ext cx="240631" cy="1763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02EABB7-5277-9E4A-B79A-8E2432D706F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578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650" y="384175"/>
            <a:ext cx="6352721" cy="865188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650" y="1419225"/>
            <a:ext cx="8002350" cy="324008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CDFA318-0064-8842-B7B7-FB7372804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650" y="4788199"/>
            <a:ext cx="512154" cy="176323"/>
          </a:xfrm>
          <a:prstGeom prst="rect">
            <a:avLst/>
          </a:prstGeom>
        </p:spPr>
        <p:txBody>
          <a:bodyPr vert="horz" lIns="0" tIns="36000" rIns="0" bIns="36000" rtlCol="0" anchor="ctr"/>
          <a:lstStyle>
            <a:lvl1pPr algn="l">
              <a:defRPr sz="6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fi-F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A863F6B-DC46-7F48-8F85-609A878F9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479" y="4788200"/>
            <a:ext cx="3086100" cy="1763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6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83099FF-ABB4-F64B-9A74-8BDD17101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5826" y="4788200"/>
            <a:ext cx="240631" cy="17632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02EABB7-5277-9E4A-B79A-8E2432D706F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447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63" r:id="rId2"/>
    <p:sldLayoutId id="2147483681" r:id="rId3"/>
    <p:sldLayoutId id="2147483674" r:id="rId4"/>
    <p:sldLayoutId id="2147483682" r:id="rId5"/>
    <p:sldLayoutId id="2147483679" r:id="rId6"/>
    <p:sldLayoutId id="2147483684" r:id="rId7"/>
    <p:sldLayoutId id="2147483675" r:id="rId8"/>
    <p:sldLayoutId id="2147483696" r:id="rId9"/>
    <p:sldLayoutId id="2147483691" r:id="rId10"/>
    <p:sldLayoutId id="2147483693" r:id="rId11"/>
    <p:sldLayoutId id="2147483694" r:id="rId12"/>
    <p:sldLayoutId id="2147483677" r:id="rId1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>
              <a:lumMod val="75000"/>
              <a:lumOff val="25000"/>
            </a:schemeClr>
          </a:solidFill>
          <a:latin typeface="Rockwell" panose="02060603020205020403" pitchFamily="18" charset="0"/>
          <a:ea typeface="Roboto" panose="02000000000000000000" pitchFamily="2" charset="0"/>
          <a:cs typeface="Rockwell" panose="02060603020205020403" pitchFamily="18" charset="0"/>
        </a:defRPr>
      </a:lvl1pPr>
    </p:titleStyle>
    <p:bodyStyle>
      <a:lvl1pPr marL="285750" indent="-285750" algn="l" defTabSz="360000" rtl="0" eaLnBrk="1" fontAlgn="t" latinLnBrk="0" hangingPunct="1">
        <a:lnSpc>
          <a:spcPct val="100000"/>
        </a:lnSpc>
        <a:spcBef>
          <a:spcPts val="200"/>
        </a:spcBef>
        <a:spcAft>
          <a:spcPts val="500"/>
        </a:spcAft>
        <a:buClr>
          <a:srgbClr val="EB5F0A"/>
        </a:buClr>
        <a:buSzPct val="105000"/>
        <a:buFont typeface="Wingdings" panose="05000000000000000000" pitchFamily="2" charset="2"/>
        <a:buChar char="§"/>
        <a:tabLst>
          <a:tab pos="360000" algn="l"/>
          <a:tab pos="720000" algn="l"/>
        </a:tabLst>
        <a:defRPr lang="fi-FI" sz="23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1pPr>
      <a:lvl2pPr marL="628650" indent="-285750" algn="l" defTabSz="685800" rtl="0" eaLnBrk="1" latinLnBrk="0" hangingPunct="1">
        <a:lnSpc>
          <a:spcPct val="90000"/>
        </a:lnSpc>
        <a:spcBef>
          <a:spcPts val="200"/>
        </a:spcBef>
        <a:spcAft>
          <a:spcPts val="500"/>
        </a:spcAft>
        <a:buClr>
          <a:srgbClr val="EB5F0A"/>
        </a:buClr>
        <a:buSzPct val="105000"/>
        <a:buFont typeface="Wingdings" panose="05000000000000000000" pitchFamily="2" charset="2"/>
        <a:buChar char="§"/>
        <a:tabLst>
          <a:tab pos="360000" algn="l"/>
          <a:tab pos="720000" algn="l"/>
        </a:tabLst>
        <a:defRPr lang="fi-FI" sz="2000" kern="1200">
          <a:solidFill>
            <a:schemeClr val="tx1">
              <a:lumMod val="75000"/>
              <a:lumOff val="25000"/>
            </a:schemeClr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2pPr>
      <a:lvl3pPr marL="971550" indent="-285750" algn="l" defTabSz="685800" rtl="0" eaLnBrk="1" latinLnBrk="0" hangingPunct="1">
        <a:lnSpc>
          <a:spcPct val="90000"/>
        </a:lnSpc>
        <a:spcBef>
          <a:spcPts val="200"/>
        </a:spcBef>
        <a:spcAft>
          <a:spcPts val="500"/>
        </a:spcAft>
        <a:buClr>
          <a:srgbClr val="EB5F0A"/>
        </a:buClr>
        <a:buSzPct val="105000"/>
        <a:buFont typeface="Wingdings" panose="05000000000000000000" pitchFamily="2" charset="2"/>
        <a:buChar char="§"/>
        <a:tabLst>
          <a:tab pos="360000" algn="l"/>
          <a:tab pos="720000" algn="l"/>
        </a:tabLst>
        <a:defRPr lang="fi-FI" sz="1800" kern="1200">
          <a:solidFill>
            <a:schemeClr val="tx1">
              <a:lumMod val="75000"/>
              <a:lumOff val="25000"/>
            </a:schemeClr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200"/>
        </a:spcBef>
        <a:spcAft>
          <a:spcPts val="500"/>
        </a:spcAft>
        <a:buClr>
          <a:srgbClr val="EB5F0A"/>
        </a:buClr>
        <a:buSzPct val="105000"/>
        <a:buFontTx/>
        <a:buNone/>
        <a:tabLst>
          <a:tab pos="360000" algn="l"/>
          <a:tab pos="720000" algn="l"/>
        </a:tabLst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Clr>
          <a:srgbClr val="EB5F0A"/>
        </a:buClr>
        <a:buSzPct val="105000"/>
        <a:buFontTx/>
        <a:buNone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76">
          <p15:clr>
            <a:srgbClr val="F26B43"/>
          </p15:clr>
        </p15:guide>
        <p15:guide id="2" orient="horz" pos="242">
          <p15:clr>
            <a:srgbClr val="F26B43"/>
          </p15:clr>
        </p15:guide>
        <p15:guide id="3" pos="5516">
          <p15:clr>
            <a:srgbClr val="F26B43"/>
          </p15:clr>
        </p15:guide>
        <p15:guide id="4" orient="horz" pos="599">
          <p15:clr>
            <a:srgbClr val="F26B43"/>
          </p15:clr>
        </p15:guide>
        <p15:guide id="5" orient="horz" pos="894">
          <p15:clr>
            <a:srgbClr val="F26B43"/>
          </p15:clr>
        </p15:guide>
        <p15:guide id="6" orient="horz" pos="3015">
          <p15:clr>
            <a:srgbClr val="F26B43"/>
          </p15:clr>
        </p15:guide>
        <p15:guide id="7" orient="horz" pos="787">
          <p15:clr>
            <a:srgbClr val="F26B43"/>
          </p15:clr>
        </p15:guide>
        <p15:guide id="8" pos="4694">
          <p15:clr>
            <a:srgbClr val="F26B43"/>
          </p15:clr>
        </p15:guide>
        <p15:guide id="9" orient="horz" pos="2935">
          <p15:clr>
            <a:srgbClr val="F26B43"/>
          </p15:clr>
        </p15:guide>
        <p15:guide id="10" pos="537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mailto:mika.ukkonen@tsl.fi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katri.soder@tsl.f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A9FFE3-B459-4335-83E0-D538114DA0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Koski-tietovaranto eli oma opintopolku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4F12C46-B740-4FD1-B62C-3DAF8CD0C7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Tietoa koulutuksen osallistujalle</a:t>
            </a:r>
          </a:p>
        </p:txBody>
      </p:sp>
    </p:spTree>
    <p:extLst>
      <p:ext uri="{BB962C8B-B14F-4D97-AF65-F5344CB8AC3E}">
        <p14:creationId xmlns:p14="http://schemas.microsoft.com/office/powerpoint/2010/main" val="4045389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1221A8-2D4E-4745-BF11-88415046E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Suostumuslomakkeen tallentaminen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3A7F8E-558A-4CE3-8A9D-8F6BBFA76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808" y="1636272"/>
            <a:ext cx="5212889" cy="3240088"/>
          </a:xfrm>
        </p:spPr>
        <p:txBody>
          <a:bodyPr>
            <a:normAutofit lnSpcReduction="10000"/>
          </a:bodyPr>
          <a:lstStyle/>
          <a:p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Oppilaitos (TSL) säilyttää antamasi suostumuksen pysyvästi. </a:t>
            </a:r>
          </a:p>
          <a:p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Mikäli perut suostumuksesi myöhemmin, teemme siitä merkinnän suostumuslomakkeellesi heti, kun olemme saaneet peruutuksesta tiedon Opetushallitukselta. Tällöin tietosi poistetaan Koskesta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mutta suostumuslomake säilytetään yhä.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i-FI" sz="1800" dirty="0"/>
              <a:t>Suostumus tallennetaan tietoturvallisesti.</a:t>
            </a:r>
          </a:p>
          <a:p>
            <a:r>
              <a:rPr lang="fi-FI" sz="1800" dirty="0"/>
              <a:t>TSL:n tietosuojavastaavana toimii Mika Ukkonen, </a:t>
            </a:r>
            <a:r>
              <a:rPr lang="fi-FI" sz="1800" dirty="0">
                <a:hlinkClick r:id="rId2"/>
              </a:rPr>
              <a:t>mika.ukkonen@tsl.fi</a:t>
            </a:r>
            <a:endParaRPr lang="fi-FI" sz="1800" dirty="0"/>
          </a:p>
          <a:p>
            <a:endParaRPr lang="fi-FI" sz="1800" dirty="0"/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FFDFD46F-1599-41BE-9607-4FE23B33F893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6168419" y="1636272"/>
            <a:ext cx="2546350" cy="2546350"/>
          </a:xfr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822344A-5243-4D0D-B659-5511B54E10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B013164-E77D-4CA8-AADF-D28B8D74C5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8D5DF25-0DF7-4AAF-93EA-A141FB0642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EABB7-5277-9E4A-B79A-8E2432D706F2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1347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29584A5D-B1E2-41D6-8888-82C3243DD6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Osaamisen arviointi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ADC2C2FE-9E63-4F88-B419-402723AB01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Tietoa koulutuksen osallistujalle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38BD0C2-ACEE-4AFD-9910-6FEAE086C43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4787900"/>
            <a:ext cx="3086100" cy="176213"/>
          </a:xfrm>
        </p:spPr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58E82AA-7CF9-4648-AF23-6F153F6FFD4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787900"/>
            <a:ext cx="239713" cy="176213"/>
          </a:xfrm>
        </p:spPr>
        <p:txBody>
          <a:bodyPr/>
          <a:lstStyle/>
          <a:p>
            <a:fld id="{E02EABB7-5277-9E4A-B79A-8E2432D706F2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4007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B491E4A8-E90D-4251-BF1D-F82F01BBC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384175"/>
            <a:ext cx="6352721" cy="865188"/>
          </a:xfrm>
        </p:spPr>
        <p:txBody>
          <a:bodyPr anchor="ctr">
            <a:normAutofit/>
          </a:bodyPr>
          <a:lstStyle/>
          <a:p>
            <a:r>
              <a:rPr lang="fi-FI" dirty="0"/>
              <a:t>Osaamisen arviointi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A50F78B9-40C6-4430-9E09-9110A1383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49" y="1419225"/>
            <a:ext cx="5212889" cy="3240088"/>
          </a:xfrm>
        </p:spPr>
        <p:txBody>
          <a:bodyPr>
            <a:normAutofit/>
          </a:bodyPr>
          <a:lstStyle/>
          <a:p>
            <a:pPr marL="457200">
              <a:lnSpc>
                <a:spcPct val="90000"/>
              </a:lnSpc>
            </a:pPr>
            <a:r>
              <a:rPr lang="fi-FI" sz="2000">
                <a:effectLst/>
              </a:rPr>
              <a:t>Osaamisen arviointi perustuu aina kurssille asetettuihin osaamistavoitteisiin ja arviointikriteereihin. Kouluttaja käy nämä asiat yhdessä osallistujien kanssa läpi. </a:t>
            </a:r>
          </a:p>
          <a:p>
            <a:pPr marL="457200">
              <a:lnSpc>
                <a:spcPct val="90000"/>
              </a:lnSpc>
            </a:pPr>
            <a:endParaRPr lang="fi-FI" sz="2000">
              <a:effectLst/>
            </a:endParaRPr>
          </a:p>
          <a:p>
            <a:pPr marL="457200">
              <a:lnSpc>
                <a:spcPct val="90000"/>
              </a:lnSpc>
              <a:spcAft>
                <a:spcPts val="800"/>
              </a:spcAft>
            </a:pPr>
            <a:r>
              <a:rPr lang="fi-FI" sz="2000">
                <a:effectLst/>
              </a:rPr>
              <a:t>Kouluttaja antaa osallistujille tiedon arvioinnin lopputuloksesta. Mikäli osaamistasi ei ole arvioitu hyväksytyksi, kouluttaja kertoo samalla, miten voit halutessasi täydentää suoritustasi.</a:t>
            </a:r>
          </a:p>
          <a:p>
            <a:pPr>
              <a:lnSpc>
                <a:spcPct val="90000"/>
              </a:lnSpc>
            </a:pPr>
            <a:endParaRPr lang="fi-FI" sz="2000"/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BD1B062A-4D54-47F8-96C3-E1CDF4A6126E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6210300" y="1773238"/>
            <a:ext cx="2546350" cy="2546350"/>
          </a:xfrm>
          <a:noFill/>
        </p:spPr>
      </p:pic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6DAF5300-A571-41D3-B434-7A452C630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650" y="4788199"/>
            <a:ext cx="512154" cy="176323"/>
          </a:xfrm>
        </p:spPr>
        <p:txBody>
          <a:bodyPr/>
          <a:lstStyle/>
          <a:p>
            <a:endParaRPr lang="fi-FI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5A9A0A4E-EE59-4DE3-8A9B-7948BF3266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479" y="4788200"/>
            <a:ext cx="3086100" cy="17632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i-FI"/>
              <a:t>Etunimi Sukunimi</a:t>
            </a:r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A471EF15-236B-4B30-B67E-25C535956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5826" y="4788200"/>
            <a:ext cx="240631" cy="176322"/>
          </a:xfrm>
        </p:spPr>
        <p:txBody>
          <a:bodyPr/>
          <a:lstStyle/>
          <a:p>
            <a:pPr>
              <a:spcAft>
                <a:spcPts val="600"/>
              </a:spcAft>
            </a:pPr>
            <a:fld id="{E02EABB7-5277-9E4A-B79A-8E2432D706F2}" type="slidenum">
              <a:rPr lang="fi-FI" smtClean="0"/>
              <a:pPr>
                <a:spcAft>
                  <a:spcPts val="600"/>
                </a:spcAft>
              </a:pPr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6007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0720CC-8C5D-4EE6-94B0-3BE80219F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Jos olet tyytymätön arviointiin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B6F746-4FF9-4A39-BF6D-D789CD659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>
              <a:lnSpc>
                <a:spcPct val="107000"/>
              </a:lnSpc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Mikäli olet tyytymätön arvioinnin lopputulokseen, sinulla on oikeus valittaa asiasta oppilaitoksen rehtorille (</a:t>
            </a:r>
            <a:r>
              <a:rPr lang="fi-FI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katri.soder@tsl.fi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kahden kuukauden (2kk) kuluessa tiedon saamisesta. </a:t>
            </a:r>
          </a:p>
          <a:p>
            <a:pPr marL="171450" indent="0">
              <a:lnSpc>
                <a:spcPct val="107000"/>
              </a:lnSpc>
              <a:buNone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Sinulla on oikeus vaatia oikaisua pyynnöstäsi tehtyyn uuteen ratkaisuun, tai rehtorin päätökseen, jolla pyyntö uudesta ratkaisusta on hylätty, aluehallintovirastolta 14 päivän kuluessa päätöksen tiedoksisaannista. Oikaisuvaatimuksesta säädetään hallintolaissa. </a:t>
            </a:r>
          </a:p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49F1201-F21F-418D-BE9F-477BF8A8C98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E759888-AAC0-435F-8A67-0223636A7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F0220D8-2A7A-4B5A-9E61-7C3855875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EABB7-5277-9E4A-B79A-8E2432D706F2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4849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x_81D6C933-5478-4070-BE4A-35E739C8A51C">
            <a:extLst>
              <a:ext uri="{FF2B5EF4-FFF2-40B4-BE49-F238E27FC236}">
                <a16:creationId xmlns:a16="http://schemas.microsoft.com/office/drawing/2014/main" id="{DEEAED06-4FEE-43A4-8990-A4FAD3F49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494" y="169240"/>
            <a:ext cx="7030756" cy="497426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8383595-C27B-4927-833E-B16A37EDF6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fi-FI" dirty="0"/>
          </a:p>
        </p:txBody>
      </p:sp>
      <p:sp>
        <p:nvSpPr>
          <p:cNvPr id="6" name="Dian numeron paikkamerkki 5" hidden="1">
            <a:extLst>
              <a:ext uri="{FF2B5EF4-FFF2-40B4-BE49-F238E27FC236}">
                <a16:creationId xmlns:a16="http://schemas.microsoft.com/office/drawing/2014/main" id="{28ADC124-9EFD-4AAB-8C89-A6142C02FA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02EABB7-5277-9E4A-B79A-8E2432D706F2}" type="slidenum">
              <a:rPr lang="fi-FI" smtClean="0"/>
              <a:pPr>
                <a:spcAft>
                  <a:spcPts val="600"/>
                </a:spcAft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5857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C9B77A-905E-436B-95C6-EA3AE54B7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Opintosuorituksen tallentaminen Koski-tietovarantoon eli Koski-merkintä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4057D49-8EA0-42BF-8DDD-89FFDE129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Koski-merkintä on mahdollista tehdä vain, mikäli annat suostumuksesi siihen viimeistään kurssin alussa. Koski-merkintää ei ole mahdollista pyytää tai tehdä jälkikäteen. 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Suostumus tai suoritustiedon tallentaminen ei ole edellytys koulutukseen osallistumiselle. </a:t>
            </a:r>
            <a:endParaRPr lang="fi-FI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Jotta Koski-merkintä voidaan tehdä, osaamisesi täytyy arvioida. Pyytämällä Koski-merkintää pyydät siis myös osaamisesi arviointia. Arviointi toteutetaan asteikolla hyväksytty/hylätty. Mikäli opiskelija saa hylätyn arvioinnin, suorituksen tietoja ei viedä osaksi valtakunnallista rekisteriä, vaikka suostumus tietojen siirtoon olisi annettu. </a:t>
            </a:r>
            <a:endParaRPr lang="fi-FI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i-FI" sz="1600" dirty="0"/>
              <a:t>Voit pyytää myös vain osaamisen arviointia, ilman Koski-merkintää. Tällöin saat tiedon arvioinnista todistukseesi.</a:t>
            </a:r>
          </a:p>
          <a:p>
            <a:r>
              <a:rPr lang="fi-FI" sz="1600" dirty="0"/>
              <a:t>Anna </a:t>
            </a:r>
            <a:r>
              <a:rPr lang="fi-FI" sz="1600"/>
              <a:t>suostumuksesi sähköisellä </a:t>
            </a:r>
            <a:r>
              <a:rPr lang="fi-FI" sz="1600" dirty="0"/>
              <a:t>tai kouluttajan antamalla lomakkeella. Merkitse siihen myös henkilötunnuksesi. Se tarvitaan, jotta suoritus voidaan viedä Koskeen. Kouluttaja tarkistaa henkilöllisyytesi virallisesta henkilöllisyystodistuksesta. Sähköinen lomake allekirjoitetaan verkkopankkitunnuksilla.</a:t>
            </a:r>
          </a:p>
          <a:p>
            <a:pPr marL="0" indent="0">
              <a:buNone/>
            </a:pP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820767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97B78F-A685-4F92-BCDF-56EFDEBA0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000" b="1" spc="5" dirty="0">
                <a:effectLst/>
                <a:latin typeface="+mn-lt"/>
                <a:ea typeface="Times New Roman" panose="02020603050405020304" pitchFamily="18" charset="0"/>
                <a:cs typeface="Myriad Pro"/>
              </a:rPr>
              <a:t>Oppilaitos tekee seuraavat toimenpiteet, mikäli on saanut opiskelijalta suostumuksen:</a:t>
            </a:r>
            <a:br>
              <a:rPr lang="fi-FI" sz="32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Myriad Pro"/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9F4818-3BC4-4A2C-891D-08FE2C8B5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ts val="1450"/>
              </a:lnSpc>
              <a:spcBef>
                <a:spcPts val="1200"/>
              </a:spcBef>
              <a:spcAft>
                <a:spcPts val="1600"/>
              </a:spcAft>
              <a:buFont typeface="Symbol" panose="05050102010706020507" pitchFamily="18" charset="2"/>
              <a:buChar char=""/>
            </a:pPr>
            <a:r>
              <a:rPr lang="fi-FI" sz="1800" spc="5" dirty="0">
                <a:effectLst/>
                <a:ea typeface="Times New Roman" panose="02020603050405020304" pitchFamily="18" charset="0"/>
                <a:cs typeface="Myriad Pro"/>
              </a:rPr>
              <a:t>Arvioi opiskelijan suorituksen viimeistään kurssin tai koulutuskokonaisuuden päätyttyä</a:t>
            </a:r>
          </a:p>
          <a:p>
            <a:pPr marL="342900" lvl="0" indent="-342900">
              <a:lnSpc>
                <a:spcPts val="1450"/>
              </a:lnSpc>
              <a:spcBef>
                <a:spcPts val="1200"/>
              </a:spcBef>
              <a:spcAft>
                <a:spcPts val="1600"/>
              </a:spcAft>
              <a:buFont typeface="Symbol" panose="05050102010706020507" pitchFamily="18" charset="2"/>
              <a:buChar char=""/>
            </a:pPr>
            <a:r>
              <a:rPr lang="fi-FI" sz="1800" spc="5" dirty="0">
                <a:effectLst/>
                <a:ea typeface="Times New Roman" panose="02020603050405020304" pitchFamily="18" charset="0"/>
                <a:cs typeface="Myriad Pro"/>
              </a:rPr>
              <a:t>Siirtää opiskelijan suoritustiedon osaksi Opetuksen ja koulutuksen rekisteriä</a:t>
            </a:r>
          </a:p>
          <a:p>
            <a:pPr marL="342900" lvl="0" indent="-342900">
              <a:lnSpc>
                <a:spcPts val="1450"/>
              </a:lnSpc>
              <a:spcBef>
                <a:spcPts val="1200"/>
              </a:spcBef>
              <a:spcAft>
                <a:spcPts val="1600"/>
              </a:spcAft>
              <a:buFont typeface="Symbol" panose="05050102010706020507" pitchFamily="18" charset="2"/>
              <a:buChar char=""/>
            </a:pPr>
            <a:r>
              <a:rPr lang="fi-FI" sz="1800" spc="5" dirty="0">
                <a:effectLst/>
                <a:ea typeface="Times New Roman" panose="02020603050405020304" pitchFamily="18" charset="0"/>
                <a:cs typeface="Myriad Pro"/>
              </a:rPr>
              <a:t>Tallentaa opiskelijan antaman suostumuksen pysyvästi</a:t>
            </a:r>
          </a:p>
          <a:p>
            <a:endParaRPr lang="fi-FI" dirty="0"/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5D6ED1DF-7D51-45A5-9421-4B3076405874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5010150" y="1419225"/>
            <a:ext cx="3240088" cy="3240088"/>
          </a:xfr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3817B50-8368-40C4-860E-4E88DCB1FA5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0014C5B-84DA-4B54-ADBA-7DECF81651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12FA028-8EBD-4894-B66C-D80962CE9F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EABB7-5277-9E4A-B79A-8E2432D706F2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038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41B9AA-EA6B-4F57-9115-C4BC5B742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384175"/>
            <a:ext cx="6352721" cy="865188"/>
          </a:xfrm>
        </p:spPr>
        <p:txBody>
          <a:bodyPr anchor="ctr">
            <a:normAutofit/>
          </a:bodyPr>
          <a:lstStyle/>
          <a:p>
            <a:r>
              <a:rPr lang="fi-FI" dirty="0"/>
              <a:t>Koski -tietovaranto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CF0CBC0-31C2-4677-A346-4F3D3CE2F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085" y="1419223"/>
            <a:ext cx="5031666" cy="3340101"/>
          </a:xfrm>
        </p:spPr>
        <p:txBody>
          <a:bodyPr>
            <a:normAutofit/>
          </a:bodyPr>
          <a:lstStyle/>
          <a:p>
            <a:pPr marL="457200">
              <a:lnSpc>
                <a:spcPct val="90000"/>
              </a:lnSpc>
            </a:pPr>
            <a:r>
              <a:rPr lang="fi-FI" sz="1400" dirty="0">
                <a:effectLst/>
              </a:rPr>
              <a:t>Koski-tietovarantoon tallennetut tiedot opintosuorituksistasi löydät Opetushallituksen hallinnoimasta Oma opintopolku -palvelusta. Pääset kirjautumaan sinne pankkitunnuksilla, ja voit hallinnoida siellä tietojasi itse. </a:t>
            </a:r>
          </a:p>
          <a:p>
            <a:pPr marL="457200">
              <a:lnSpc>
                <a:spcPct val="90000"/>
              </a:lnSpc>
            </a:pPr>
            <a:endParaRPr lang="fi-FI" sz="1400" dirty="0">
              <a:effectLst/>
            </a:endParaRPr>
          </a:p>
          <a:p>
            <a:pPr marL="457200">
              <a:lnSpc>
                <a:spcPct val="90000"/>
              </a:lnSpc>
              <a:spcAft>
                <a:spcPts val="800"/>
              </a:spcAft>
            </a:pPr>
            <a:r>
              <a:rPr lang="fi-FI" sz="1400" dirty="0">
                <a:effectLst/>
              </a:rPr>
              <a:t>Oma opintopolku -palvelussa voit itse antaa suostumuksen tietojen luovuttamiseen, muodostamalla esimerkiksi työnhaun yhteydessä työnantajalle lähetettävän linkin tietovarannossa oleviin opintosuorituksiisi. Voit itse valita, mitkä suoritukset luovutat käyttöön, ja voit katkaista luovutuksen milloin tahansa.</a:t>
            </a:r>
          </a:p>
          <a:p>
            <a:pPr>
              <a:lnSpc>
                <a:spcPct val="90000"/>
              </a:lnSpc>
            </a:pPr>
            <a:endParaRPr lang="fi-FI" sz="1400" dirty="0"/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62970B82-0BAA-4A43-BC88-5BBB8539E886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2"/>
          <a:srcRect l="17158" r="3889" b="-6"/>
          <a:stretch/>
        </p:blipFill>
        <p:spPr>
          <a:xfrm>
            <a:off x="5834849" y="1433113"/>
            <a:ext cx="2547043" cy="3226199"/>
          </a:xfrm>
          <a:noFill/>
        </p:spPr>
      </p:pic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528C4788-20B6-47F5-8C0D-C7B0628B92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650" y="4788199"/>
            <a:ext cx="512154" cy="176323"/>
          </a:xfrm>
        </p:spPr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E743A31-D8DE-4D94-BD07-D334164A9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479" y="4788200"/>
            <a:ext cx="3086100" cy="17632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A4E98B0-D17C-48E8-9E02-C2EA1B6FD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5826" y="4788200"/>
            <a:ext cx="240631" cy="17632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02EABB7-5277-9E4A-B79A-8E2432D706F2}" type="slidenum">
              <a:rPr lang="fi-FI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070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51A296-CD27-4307-94EF-981E34EB9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384175"/>
            <a:ext cx="6352721" cy="865188"/>
          </a:xfrm>
        </p:spPr>
        <p:txBody>
          <a:bodyPr anchor="ctr">
            <a:normAutofit/>
          </a:bodyPr>
          <a:lstStyle/>
          <a:p>
            <a:r>
              <a:rPr lang="fi-FI" sz="2100" dirty="0">
                <a:effectLst/>
              </a:rPr>
              <a:t>TSL tallentaa Koski-tietovarantoon </a:t>
            </a:r>
            <a:r>
              <a:rPr lang="fi-FI" sz="2100" dirty="0"/>
              <a:t>seuraavat tiedot:</a:t>
            </a:r>
          </a:p>
        </p:txBody>
      </p:sp>
      <p:pic>
        <p:nvPicPr>
          <p:cNvPr id="14" name="Sisällön paikkamerkki 1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030B90D-C7B0-49B9-B2A1-9DFA845C52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8105" y="1419225"/>
            <a:ext cx="3240088" cy="3240088"/>
          </a:xfrm>
          <a:noFill/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C8712D-8EFF-45F7-89AB-B0B365AB918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26824" y="1419225"/>
            <a:ext cx="3805989" cy="3240088"/>
          </a:xfrm>
        </p:spPr>
        <p:txBody>
          <a:bodyPr>
            <a:normAutofit/>
          </a:bodyPr>
          <a:lstStyle/>
          <a:p>
            <a:pPr marL="457200"/>
            <a:r>
              <a:rPr lang="fi-FI" dirty="0">
                <a:effectLst/>
              </a:rPr>
              <a:t>Koulutuksen nimi ja laajuus</a:t>
            </a:r>
          </a:p>
          <a:p>
            <a:pPr marL="457200"/>
            <a:r>
              <a:rPr lang="fi-FI" dirty="0">
                <a:effectLst/>
              </a:rPr>
              <a:t>Koulutuksen päättymispäivä</a:t>
            </a:r>
          </a:p>
          <a:p>
            <a:pPr marL="457200"/>
            <a:r>
              <a:rPr lang="fi-FI" dirty="0">
                <a:effectLst/>
              </a:rPr>
              <a:t>Osaamisen arviointi</a:t>
            </a:r>
          </a:p>
          <a:p>
            <a:pPr marL="171450" indent="0">
              <a:buNone/>
            </a:pPr>
            <a:endParaRPr lang="fi-FI" dirty="0">
              <a:effectLst/>
            </a:endParaRPr>
          </a:p>
          <a:p>
            <a:pPr marL="457200">
              <a:spcAft>
                <a:spcPts val="800"/>
              </a:spcAft>
            </a:pPr>
            <a:r>
              <a:rPr lang="fi-FI" dirty="0">
                <a:effectLst/>
              </a:rPr>
              <a:t>Osallistujan tietoihin kirjataan nimen lisäksi myös henkilötunnus. </a:t>
            </a:r>
          </a:p>
          <a:p>
            <a:endParaRPr lang="fi-FI" dirty="0"/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4B5C3A4E-5682-4E0B-80D0-DA1C5D1B3C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650" y="4788199"/>
            <a:ext cx="512154" cy="176323"/>
          </a:xfrm>
        </p:spPr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3211C7F-5A05-46E2-8645-9C37DCE08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479" y="4788200"/>
            <a:ext cx="3086100" cy="17632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EA5650D-4316-44FC-9DE0-6B9E92056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5826" y="4788200"/>
            <a:ext cx="240631" cy="17632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02EABB7-5277-9E4A-B79A-8E2432D706F2}" type="slidenum">
              <a:rPr lang="fi-FI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3017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64ED9078-0850-4008-9CE1-E7AB5CBD1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Opetushallitus tallentaa 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E28CA9A1-6689-46E2-905B-35BB96A8E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7500" y="1419225"/>
            <a:ext cx="4528150" cy="3240088"/>
          </a:xfrm>
        </p:spPr>
        <p:txBody>
          <a:bodyPr>
            <a:normAutofit fontScale="70000" lnSpcReduction="20000"/>
          </a:bodyPr>
          <a:lstStyle/>
          <a:p>
            <a:pPr marL="542290" indent="0">
              <a:lnSpc>
                <a:spcPts val="145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fi-FI" sz="1800" spc="5" dirty="0">
                <a:effectLst/>
                <a:ea typeface="Times New Roman" panose="02020603050405020304" pitchFamily="18" charset="0"/>
                <a:cs typeface="Myriad Pro"/>
              </a:rPr>
              <a:t>TSL opintokeskuksen tallentamien tietojen lisäksi Opetushallitus tallentaa opiskelijasta oppijanumeron edellyttämät tiedot Koski-rekisterin ylläpitäjän roolissa. </a:t>
            </a:r>
          </a:p>
          <a:p>
            <a:pPr marL="542290" indent="0">
              <a:lnSpc>
                <a:spcPts val="1450"/>
              </a:lnSpc>
              <a:spcBef>
                <a:spcPts val="1200"/>
              </a:spcBef>
              <a:spcAft>
                <a:spcPts val="1600"/>
              </a:spcAft>
              <a:buNone/>
            </a:pPr>
            <a:endParaRPr lang="fi-FI" sz="1800" spc="5" dirty="0">
              <a:effectLst/>
              <a:ea typeface="Times New Roman" panose="02020603050405020304" pitchFamily="18" charset="0"/>
              <a:cs typeface="Myriad Pro"/>
            </a:endParaRPr>
          </a:p>
          <a:p>
            <a:pPr marL="542290" indent="0">
              <a:lnSpc>
                <a:spcPts val="145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fi-FI" sz="1800" spc="5" dirty="0">
                <a:effectLst/>
                <a:ea typeface="Times New Roman" panose="02020603050405020304" pitchFamily="18" charset="0"/>
                <a:cs typeface="Myriad Pro"/>
              </a:rPr>
              <a:t>Nämä tiedot tulevat Digi- ja väestötietorekisteristä.</a:t>
            </a:r>
          </a:p>
          <a:p>
            <a:pPr marL="542290" indent="0">
              <a:lnSpc>
                <a:spcPts val="1450"/>
              </a:lnSpc>
              <a:spcBef>
                <a:spcPts val="1200"/>
              </a:spcBef>
              <a:spcAft>
                <a:spcPts val="1600"/>
              </a:spcAft>
              <a:buNone/>
            </a:pPr>
            <a:r>
              <a:rPr lang="fi-FI" sz="1800" spc="5" dirty="0">
                <a:effectLst/>
                <a:ea typeface="Times New Roman" panose="02020603050405020304" pitchFamily="18" charset="0"/>
                <a:cs typeface="Myriad Pro"/>
              </a:rPr>
              <a:t>Oppijanumero on Opetushallituksen antama pysyvä tunnus, jota käytetään henkilön yksilöintiin Opetushallituksen palveluissa. Oppijanumerosta säädetään laissa valtakunnallisista opinto- ja tutkintorekisteristä (3 §). </a:t>
            </a:r>
            <a:endParaRPr lang="fi-FI" dirty="0"/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5F6FD8FF-3928-428E-BF6C-C6A640D6954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fi-FI" dirty="0"/>
              <a:t>Nimi</a:t>
            </a:r>
          </a:p>
          <a:p>
            <a:r>
              <a:rPr lang="fi-FI" dirty="0"/>
              <a:t>Oppijanumero</a:t>
            </a:r>
          </a:p>
          <a:p>
            <a:r>
              <a:rPr lang="fi-FI" dirty="0"/>
              <a:t>Kansalaisuus</a:t>
            </a:r>
          </a:p>
          <a:p>
            <a:r>
              <a:rPr lang="fi-FI" dirty="0"/>
              <a:t>Sukupuoli</a:t>
            </a:r>
          </a:p>
          <a:p>
            <a:r>
              <a:rPr lang="fi-FI" dirty="0"/>
              <a:t>Äidinkieli</a:t>
            </a:r>
          </a:p>
          <a:p>
            <a:r>
              <a:rPr lang="fi-FI" dirty="0"/>
              <a:t>Tarpeelliset yhteystiedot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B534D1F-0F87-48AD-B68A-0305F27020F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65B7280-FE3E-440B-AF2D-287DEB58AA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CAF46CE-9199-4F71-BE88-D419AD955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EABB7-5277-9E4A-B79A-8E2432D706F2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11" name="Nuoli: Oikea 10">
            <a:extLst>
              <a:ext uri="{FF2B5EF4-FFF2-40B4-BE49-F238E27FC236}">
                <a16:creationId xmlns:a16="http://schemas.microsoft.com/office/drawing/2014/main" id="{A95368AE-D957-422A-8F09-B7B89C605575}"/>
              </a:ext>
            </a:extLst>
          </p:cNvPr>
          <p:cNvSpPr/>
          <p:nvPr/>
        </p:nvSpPr>
        <p:spPr>
          <a:xfrm>
            <a:off x="1323328" y="2310492"/>
            <a:ext cx="2856787" cy="2612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9121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19C15E-7126-4845-9B72-0F2EB8B8D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Kuka näkee tietosi?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C55FE2-F3BA-44AC-8FFC-C5E15021E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Koskeen tallennetut tiedot ovat pääsääntöisesti vain sinun itsesi, tiedot tallentaneen oppilaitoksen (TSL) sekä Opetushallituksen nähtävissä. </a:t>
            </a:r>
          </a:p>
          <a:p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Viranomaisilla voi kuitenkin olla tietyissä tilanteissa oikeus tietovarannossa oleviin tietoihin lainsäädännön nojalla. Tällöin tietoja voivat pyytää ne viranomaiset, joilla on oikeus saada vapaan sivistystyön koulutustietoja oppilaitoksen ylläpitäjältä.</a:t>
            </a:r>
          </a:p>
          <a:p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Tietoihin voi siis kohdistua Tilastokeskuksen tai Kansaneläkelaitoksen tietopyyntö, jolloin TSL on velvollinen luovuttamaan tiedot heille.</a:t>
            </a:r>
          </a:p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AD0187E-DF82-40D4-9923-F716AA4F488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47CBC12-43C4-4151-857F-92C9C9C2F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0247077-F6A6-446E-8EB0-19E94B2EF3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2EABB7-5277-9E4A-B79A-8E2432D706F2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2366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81F501F8-D3E1-457A-A200-BF1AF20FA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384175"/>
            <a:ext cx="6352721" cy="865188"/>
          </a:xfrm>
        </p:spPr>
        <p:txBody>
          <a:bodyPr anchor="ctr">
            <a:normAutofit/>
          </a:bodyPr>
          <a:lstStyle/>
          <a:p>
            <a:r>
              <a:rPr lang="fi-FI" sz="2800"/>
              <a:t>Miten voin peruuttaa suostumukseni?</a:t>
            </a: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02F4A6CB-7DAB-40AF-8B05-FA47237E63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650" y="1642394"/>
            <a:ext cx="3724999" cy="2793749"/>
          </a:xfrm>
          <a:noFill/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33D9DF-80A5-4E23-A984-021D1320B9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16463" y="1419225"/>
            <a:ext cx="3816350" cy="324008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i-FI" sz="1900" dirty="0">
                <a:effectLst/>
              </a:rPr>
              <a:t>Voit peruuttaa antamasi suostumuksen milloin tahansa ilmoittamalla siitä Opetushallitukselle Oma opintopolku-palvelun kautta. Tällöin merkintäsi poistetaan.  </a:t>
            </a:r>
          </a:p>
          <a:p>
            <a:pPr>
              <a:lnSpc>
                <a:spcPct val="90000"/>
              </a:lnSpc>
            </a:pPr>
            <a:r>
              <a:rPr lang="fi-FI" sz="1900" dirty="0">
                <a:effectLst/>
              </a:rPr>
              <a:t>Jos kuitenkin olet käyttänyt kyseisen kurssin Koski-merkintää siten, että se on luettu hyväksi jossain toisessa oppilaitoksessa, merkintää ei voida jälkikäteen poistaa. </a:t>
            </a:r>
          </a:p>
          <a:p>
            <a:pPr>
              <a:lnSpc>
                <a:spcPct val="90000"/>
              </a:lnSpc>
            </a:pPr>
            <a:endParaRPr lang="fi-FI" sz="1900" dirty="0"/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04B45D3A-B25E-4128-ABCE-C1F65760D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5650" y="4788199"/>
            <a:ext cx="512154" cy="176323"/>
          </a:xfrm>
        </p:spPr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5C5D20-C850-4726-B13A-01FCE231C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479" y="4788200"/>
            <a:ext cx="3086100" cy="17632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7FE135F-9B4D-41B7-BED6-F57ED83B2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75826" y="4788200"/>
            <a:ext cx="240631" cy="17632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02EABB7-5277-9E4A-B79A-8E2432D706F2}" type="slidenum">
              <a:rPr lang="fi-FI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0925511"/>
      </p:ext>
    </p:extLst>
  </p:cSld>
  <p:clrMapOvr>
    <a:masterClrMapping/>
  </p:clrMapOvr>
</p:sld>
</file>

<file path=ppt/theme/theme1.xml><?xml version="1.0" encoding="utf-8"?>
<a:theme xmlns:a="http://schemas.openxmlformats.org/drawingml/2006/main" name="TSL teema">
  <a:themeElements>
    <a:clrScheme name="TSL-pp-värit-202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52720"/>
      </a:accent1>
      <a:accent2>
        <a:srgbClr val="EB5F30"/>
      </a:accent2>
      <a:accent3>
        <a:srgbClr val="F7A702"/>
      </a:accent3>
      <a:accent4>
        <a:srgbClr val="70B02C"/>
      </a:accent4>
      <a:accent5>
        <a:srgbClr val="5B9BBA"/>
      </a:accent5>
      <a:accent6>
        <a:srgbClr val="B5AD47"/>
      </a:accent6>
      <a:hlink>
        <a:srgbClr val="A92720"/>
      </a:hlink>
      <a:folHlink>
        <a:srgbClr val="A92720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SL teema" id="{D27C29E8-521C-4F97-9FA4-080928924468}" vid="{B5F5646A-BC97-4FDF-A2BB-28158FF6EF7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TSL teema</Template>
  <TotalTime>78</TotalTime>
  <Words>637</Words>
  <Application>Microsoft Office PowerPoint</Application>
  <PresentationFormat>Näytössä katseltava esitys (16:9)</PresentationFormat>
  <Paragraphs>75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20" baseType="lpstr">
      <vt:lpstr>Arial</vt:lpstr>
      <vt:lpstr>Calibri</vt:lpstr>
      <vt:lpstr>Rockwell</vt:lpstr>
      <vt:lpstr>Symbol</vt:lpstr>
      <vt:lpstr>Verdana</vt:lpstr>
      <vt:lpstr>Wingdings</vt:lpstr>
      <vt:lpstr>TSL teema</vt:lpstr>
      <vt:lpstr>Koski-tietovaranto eli oma opintopolku</vt:lpstr>
      <vt:lpstr>PowerPoint-esitys</vt:lpstr>
      <vt:lpstr>Opintosuorituksen tallentaminen Koski-tietovarantoon eli Koski-merkintä</vt:lpstr>
      <vt:lpstr>Oppilaitos tekee seuraavat toimenpiteet, mikäli on saanut opiskelijalta suostumuksen: </vt:lpstr>
      <vt:lpstr>Koski -tietovaranto</vt:lpstr>
      <vt:lpstr>TSL tallentaa Koski-tietovarantoon seuraavat tiedot:</vt:lpstr>
      <vt:lpstr>Opetushallitus tallentaa </vt:lpstr>
      <vt:lpstr>Kuka näkee tietosi?</vt:lpstr>
      <vt:lpstr>Miten voin peruuttaa suostumukseni?</vt:lpstr>
      <vt:lpstr>Suostumuslomakkeen tallentaminen</vt:lpstr>
      <vt:lpstr>Osaamisen arviointi</vt:lpstr>
      <vt:lpstr>Osaamisen arviointi</vt:lpstr>
      <vt:lpstr>Jos olet tyytymätön arviointiin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Koski-tietovaranto</dc:title>
  <dc:creator>Katri Söder</dc:creator>
  <cp:lastModifiedBy>Maarit Palen</cp:lastModifiedBy>
  <cp:revision>2</cp:revision>
  <dcterms:created xsi:type="dcterms:W3CDTF">2021-06-09T08:38:44Z</dcterms:created>
  <dcterms:modified xsi:type="dcterms:W3CDTF">2022-10-14T04:58:17Z</dcterms:modified>
</cp:coreProperties>
</file>