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1"/>
  </p:sldMasterIdLst>
  <p:sldIdLst>
    <p:sldId id="593" r:id="rId2"/>
    <p:sldId id="587" r:id="rId3"/>
    <p:sldId id="611" r:id="rId4"/>
    <p:sldId id="610" r:id="rId5"/>
    <p:sldId id="612" r:id="rId6"/>
    <p:sldId id="613" r:id="rId7"/>
    <p:sldId id="597" r:id="rId8"/>
    <p:sldId id="592" r:id="rId9"/>
    <p:sldId id="603" r:id="rId10"/>
    <p:sldId id="588" r:id="rId11"/>
    <p:sldId id="589" r:id="rId12"/>
    <p:sldId id="590" r:id="rId13"/>
    <p:sldId id="591" r:id="rId14"/>
    <p:sldId id="594" r:id="rId15"/>
    <p:sldId id="595" r:id="rId16"/>
    <p:sldId id="596"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80">
          <p15:clr>
            <a:srgbClr val="A4A3A4"/>
          </p15:clr>
        </p15:guide>
        <p15:guide id="2" pos="2880">
          <p15:clr>
            <a:srgbClr val="A4A3A4"/>
          </p15:clr>
        </p15:guide>
        <p15:guide id="3" orient="horz" pos="1720">
          <p15:clr>
            <a:srgbClr val="A4A3A4"/>
          </p15:clr>
        </p15:guide>
        <p15:guide id="4" orient="horz" pos="1620">
          <p15:clr>
            <a:srgbClr val="A4A3A4"/>
          </p15:clr>
        </p15:guide>
        <p15:guide id="5" orient="horz" pos="2164">
          <p15:clr>
            <a:srgbClr val="A4A3A4"/>
          </p15:clr>
        </p15:guide>
        <p15:guide id="6" orient="horz" pos="18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554A52-43C1-4725-8A97-31297CC9B4D3}" v="10" dt="2022-10-12T13:43:17.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686" y="72"/>
      </p:cViewPr>
      <p:guideLst>
        <p:guide orient="horz" pos="1280"/>
        <p:guide pos="2880"/>
        <p:guide orient="horz" pos="1720"/>
        <p:guide orient="horz" pos="1620"/>
        <p:guide orient="horz" pos="2164"/>
        <p:guide orient="horz" pos="18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11098" y="1582760"/>
            <a:ext cx="7645525" cy="1213247"/>
          </a:xfrm>
        </p:spPr>
        <p:txBody>
          <a:bodyPr lIns="0" anchor="ctr">
            <a:noAutofit/>
          </a:bodyPr>
          <a:lstStyle>
            <a:lvl1pPr algn="l">
              <a:lnSpc>
                <a:spcPct val="100000"/>
              </a:lnSpc>
              <a:defRPr sz="3400" b="0">
                <a:solidFill>
                  <a:schemeClr val="bg1"/>
                </a:solidFill>
              </a:defRPr>
            </a:lvl1pPr>
          </a:lstStyle>
          <a:p>
            <a:r>
              <a:rPr lang="fi-FI" dirty="0"/>
              <a:t>Otsikkodia–muokkaa otsikkoa</a:t>
            </a:r>
            <a:endParaRPr lang="en-US" dirty="0"/>
          </a:p>
        </p:txBody>
      </p:sp>
      <p:sp>
        <p:nvSpPr>
          <p:cNvPr id="3" name="Subtitle 2"/>
          <p:cNvSpPr>
            <a:spLocks noGrp="1"/>
          </p:cNvSpPr>
          <p:nvPr>
            <p:ph type="subTitle" idx="1" hasCustomPrompt="1"/>
          </p:nvPr>
        </p:nvSpPr>
        <p:spPr>
          <a:xfrm>
            <a:off x="1311098" y="2796007"/>
            <a:ext cx="7138581" cy="959081"/>
          </a:xfrm>
        </p:spPr>
        <p:txBody>
          <a:bodyPr lIns="0" anchor="ctr">
            <a:normAutofit/>
          </a:bodyPr>
          <a:lstStyle>
            <a:lvl1pPr marL="0" indent="0" algn="l">
              <a:buNone/>
              <a:defRPr sz="20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Muokkaa alaotsikkoa</a:t>
            </a:r>
            <a:endParaRPr lang="en-US" dirty="0"/>
          </a:p>
        </p:txBody>
      </p:sp>
    </p:spTree>
    <p:extLst>
      <p:ext uri="{BB962C8B-B14F-4D97-AF65-F5344CB8AC3E}">
        <p14:creationId xmlns:p14="http://schemas.microsoft.com/office/powerpoint/2010/main" val="1654021325"/>
      </p:ext>
    </p:extLst>
  </p:cSld>
  <p:clrMapOvr>
    <a:masterClrMapping/>
  </p:clrMapOvr>
  <p:extLst>
    <p:ext uri="{DCECCB84-F9BA-43D5-87BE-67443E8EF086}">
      <p15:sldGuideLst xmlns:p15="http://schemas.microsoft.com/office/powerpoint/2012/main">
        <p15:guide id="1" pos="61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äli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0000" y="1728000"/>
            <a:ext cx="7151934" cy="1082343"/>
          </a:xfrm>
        </p:spPr>
        <p:txBody>
          <a:bodyPr lIns="0" anchor="t">
            <a:normAutofit/>
          </a:bodyPr>
          <a:lstStyle>
            <a:lvl1pPr algn="l">
              <a:lnSpc>
                <a:spcPct val="100000"/>
              </a:lnSpc>
              <a:defRPr sz="3200" b="0">
                <a:solidFill>
                  <a:schemeClr val="bg1"/>
                </a:solidFill>
              </a:defRPr>
            </a:lvl1pPr>
          </a:lstStyle>
          <a:p>
            <a:r>
              <a:rPr lang="fi-FI" dirty="0"/>
              <a:t>Väliotsikkodia – muokkaa tekstiä</a:t>
            </a:r>
            <a:endParaRPr lang="en-US" dirty="0"/>
          </a:p>
        </p:txBody>
      </p:sp>
      <p:sp>
        <p:nvSpPr>
          <p:cNvPr id="8" name="Tekstin paikkamerkki 2">
            <a:extLst>
              <a:ext uri="{FF2B5EF4-FFF2-40B4-BE49-F238E27FC236}">
                <a16:creationId xmlns:a16="http://schemas.microsoft.com/office/drawing/2014/main" id="{3B237CD3-2670-6C4B-878E-0E1276E586AA}"/>
              </a:ext>
            </a:extLst>
          </p:cNvPr>
          <p:cNvSpPr>
            <a:spLocks noGrp="1"/>
          </p:cNvSpPr>
          <p:nvPr>
            <p:ph type="body" sz="quarter" idx="10" hasCustomPrompt="1"/>
          </p:nvPr>
        </p:nvSpPr>
        <p:spPr>
          <a:xfrm>
            <a:off x="1620000" y="2880000"/>
            <a:ext cx="7143791" cy="431869"/>
          </a:xfrm>
        </p:spPr>
        <p:txBody>
          <a:bodyPr lIns="0"/>
          <a:lstStyle>
            <a:lvl1pPr marL="0" indent="0">
              <a:buNone/>
              <a:defRPr b="0" cap="all" baseline="0">
                <a:solidFill>
                  <a:schemeClr val="bg1"/>
                </a:solidFill>
              </a:defRPr>
            </a:lvl1pPr>
          </a:lstStyle>
          <a:p>
            <a:pPr lvl="0"/>
            <a:r>
              <a:rPr lang="fi-FI" dirty="0"/>
              <a:t>alaotsikko</a:t>
            </a:r>
          </a:p>
        </p:txBody>
      </p:sp>
    </p:spTree>
    <p:extLst>
      <p:ext uri="{BB962C8B-B14F-4D97-AF65-F5344CB8AC3E}">
        <p14:creationId xmlns:p14="http://schemas.microsoft.com/office/powerpoint/2010/main" val="1122922807"/>
      </p:ext>
    </p:extLst>
  </p:cSld>
  <p:clrMapOvr>
    <a:masterClrMapping/>
  </p:clrMapOvr>
  <p:extLst>
    <p:ext uri="{DCECCB84-F9BA-43D5-87BE-67443E8EF086}">
      <p15:sldGuideLst xmlns:p15="http://schemas.microsoft.com/office/powerpoint/2012/main">
        <p15:guide id="1" pos="61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äliotsikko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39903" y="1546241"/>
            <a:ext cx="3505265" cy="1209014"/>
          </a:xfrm>
        </p:spPr>
        <p:txBody>
          <a:bodyPr lIns="0" anchor="t">
            <a:normAutofit/>
          </a:bodyPr>
          <a:lstStyle>
            <a:lvl1pPr algn="l">
              <a:lnSpc>
                <a:spcPct val="100000"/>
              </a:lnSpc>
              <a:defRPr sz="3200" b="0">
                <a:solidFill>
                  <a:schemeClr val="bg1"/>
                </a:solidFill>
              </a:defRPr>
            </a:lvl1pPr>
          </a:lstStyle>
          <a:p>
            <a:r>
              <a:rPr lang="fi-FI" dirty="0"/>
              <a:t>Väliotsikkodia – muokkaa tekstiä</a:t>
            </a:r>
            <a:endParaRPr lang="en-US" dirty="0"/>
          </a:p>
        </p:txBody>
      </p:sp>
      <p:sp>
        <p:nvSpPr>
          <p:cNvPr id="8" name="Tekstin paikkamerkki 2">
            <a:extLst>
              <a:ext uri="{FF2B5EF4-FFF2-40B4-BE49-F238E27FC236}">
                <a16:creationId xmlns:a16="http://schemas.microsoft.com/office/drawing/2014/main" id="{3B237CD3-2670-6C4B-878E-0E1276E586AA}"/>
              </a:ext>
            </a:extLst>
          </p:cNvPr>
          <p:cNvSpPr>
            <a:spLocks noGrp="1"/>
          </p:cNvSpPr>
          <p:nvPr>
            <p:ph type="body" sz="quarter" idx="10" hasCustomPrompt="1"/>
          </p:nvPr>
        </p:nvSpPr>
        <p:spPr>
          <a:xfrm>
            <a:off x="1139902" y="2736000"/>
            <a:ext cx="3505266" cy="431869"/>
          </a:xfrm>
        </p:spPr>
        <p:txBody>
          <a:bodyPr lIns="0"/>
          <a:lstStyle>
            <a:lvl1pPr marL="0" indent="0">
              <a:buFontTx/>
              <a:buNone/>
              <a:defRPr b="0" cap="all" baseline="0">
                <a:solidFill>
                  <a:schemeClr val="bg1"/>
                </a:solidFill>
              </a:defRPr>
            </a:lvl1pPr>
          </a:lstStyle>
          <a:p>
            <a:pPr lvl="0"/>
            <a:r>
              <a:rPr lang="fi-FI" dirty="0"/>
              <a:t>alaotsikko</a:t>
            </a:r>
          </a:p>
        </p:txBody>
      </p:sp>
      <p:sp>
        <p:nvSpPr>
          <p:cNvPr id="5" name="Content Placeholder 2">
            <a:extLst>
              <a:ext uri="{FF2B5EF4-FFF2-40B4-BE49-F238E27FC236}">
                <a16:creationId xmlns:a16="http://schemas.microsoft.com/office/drawing/2014/main" id="{4523DC6E-F625-4B42-BB5D-B3F25DD8B41B}"/>
              </a:ext>
            </a:extLst>
          </p:cNvPr>
          <p:cNvSpPr>
            <a:spLocks noGrp="1"/>
          </p:cNvSpPr>
          <p:nvPr>
            <p:ph idx="12" hasCustomPrompt="1"/>
          </p:nvPr>
        </p:nvSpPr>
        <p:spPr>
          <a:xfrm>
            <a:off x="4901784" y="1169234"/>
            <a:ext cx="4242216" cy="3564000"/>
          </a:xfrm>
        </p:spPr>
        <p:txBody>
          <a:bodyPr lIns="0">
            <a:normAutofit/>
          </a:bodyPr>
          <a:lstStyle>
            <a:lvl1pPr marL="0" indent="0">
              <a:buFontTx/>
              <a:buNone/>
              <a:defRPr sz="1400"/>
            </a:lvl1pPr>
          </a:lstStyle>
          <a:p>
            <a:pPr lvl="0"/>
            <a:r>
              <a:rPr lang="fi-FI" dirty="0"/>
              <a:t>Paikka valokuvalle</a:t>
            </a:r>
            <a:endParaRPr lang="en-US" dirty="0"/>
          </a:p>
        </p:txBody>
      </p:sp>
    </p:spTree>
    <p:extLst>
      <p:ext uri="{BB962C8B-B14F-4D97-AF65-F5344CB8AC3E}">
        <p14:creationId xmlns:p14="http://schemas.microsoft.com/office/powerpoint/2010/main" val="497335532"/>
      </p:ext>
    </p:extLst>
  </p:cSld>
  <p:clrMapOvr>
    <a:masterClrMapping/>
  </p:clrMapOvr>
  <p:extLst>
    <p:ext uri="{DCECCB84-F9BA-43D5-87BE-67443E8EF086}">
      <p15:sldGuideLst xmlns:p15="http://schemas.microsoft.com/office/powerpoint/2012/main">
        <p15:guide id="1" pos="61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äliotsikkodia 2.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63495" y="1548000"/>
            <a:ext cx="3543226" cy="1209014"/>
          </a:xfrm>
        </p:spPr>
        <p:txBody>
          <a:bodyPr lIns="0" anchor="t">
            <a:normAutofit/>
          </a:bodyPr>
          <a:lstStyle>
            <a:lvl1pPr algn="l">
              <a:lnSpc>
                <a:spcPct val="100000"/>
              </a:lnSpc>
              <a:defRPr sz="3200" b="0">
                <a:solidFill>
                  <a:schemeClr val="bg1"/>
                </a:solidFill>
              </a:defRPr>
            </a:lvl1pPr>
          </a:lstStyle>
          <a:p>
            <a:r>
              <a:rPr lang="fi-FI" dirty="0"/>
              <a:t>Väliotsikkodia – muokkaa tekstiä</a:t>
            </a:r>
            <a:endParaRPr lang="en-US" dirty="0"/>
          </a:p>
        </p:txBody>
      </p:sp>
      <p:sp>
        <p:nvSpPr>
          <p:cNvPr id="8" name="Tekstin paikkamerkki 2">
            <a:extLst>
              <a:ext uri="{FF2B5EF4-FFF2-40B4-BE49-F238E27FC236}">
                <a16:creationId xmlns:a16="http://schemas.microsoft.com/office/drawing/2014/main" id="{3B237CD3-2670-6C4B-878E-0E1276E586AA}"/>
              </a:ext>
            </a:extLst>
          </p:cNvPr>
          <p:cNvSpPr>
            <a:spLocks noGrp="1"/>
          </p:cNvSpPr>
          <p:nvPr>
            <p:ph type="body" sz="quarter" idx="10" hasCustomPrompt="1"/>
          </p:nvPr>
        </p:nvSpPr>
        <p:spPr>
          <a:xfrm>
            <a:off x="5263495" y="2736000"/>
            <a:ext cx="3543227" cy="431869"/>
          </a:xfrm>
        </p:spPr>
        <p:txBody>
          <a:bodyPr lIns="0"/>
          <a:lstStyle>
            <a:lvl1pPr marL="0" indent="0">
              <a:buNone/>
              <a:defRPr b="0" cap="all" baseline="0">
                <a:solidFill>
                  <a:schemeClr val="bg1"/>
                </a:solidFill>
              </a:defRPr>
            </a:lvl1pPr>
          </a:lstStyle>
          <a:p>
            <a:pPr lvl="0"/>
            <a:r>
              <a:rPr lang="fi-FI" dirty="0"/>
              <a:t>alaotsikko</a:t>
            </a:r>
          </a:p>
        </p:txBody>
      </p:sp>
      <p:sp>
        <p:nvSpPr>
          <p:cNvPr id="5" name="Content Placeholder 2">
            <a:extLst>
              <a:ext uri="{FF2B5EF4-FFF2-40B4-BE49-F238E27FC236}">
                <a16:creationId xmlns:a16="http://schemas.microsoft.com/office/drawing/2014/main" id="{4523DC6E-F625-4B42-BB5D-B3F25DD8B41B}"/>
              </a:ext>
            </a:extLst>
          </p:cNvPr>
          <p:cNvSpPr>
            <a:spLocks noGrp="1"/>
          </p:cNvSpPr>
          <p:nvPr>
            <p:ph idx="12" hasCustomPrompt="1"/>
          </p:nvPr>
        </p:nvSpPr>
        <p:spPr>
          <a:xfrm>
            <a:off x="674558" y="1169234"/>
            <a:ext cx="4242216" cy="3564000"/>
          </a:xfrm>
        </p:spPr>
        <p:txBody>
          <a:bodyPr lIns="0">
            <a:normAutofit/>
          </a:bodyPr>
          <a:lstStyle>
            <a:lvl1pPr marL="0" indent="0">
              <a:buFontTx/>
              <a:buNone/>
              <a:defRPr sz="1400"/>
            </a:lvl1pPr>
          </a:lstStyle>
          <a:p>
            <a:pPr lvl="0"/>
            <a:r>
              <a:rPr lang="fi-FI" dirty="0"/>
              <a:t>Paikka valokuvalle</a:t>
            </a:r>
            <a:endParaRPr lang="en-US" dirty="0"/>
          </a:p>
        </p:txBody>
      </p:sp>
    </p:spTree>
    <p:extLst>
      <p:ext uri="{BB962C8B-B14F-4D97-AF65-F5344CB8AC3E}">
        <p14:creationId xmlns:p14="http://schemas.microsoft.com/office/powerpoint/2010/main" val="435496809"/>
      </p:ext>
    </p:extLst>
  </p:cSld>
  <p:clrMapOvr>
    <a:masterClrMapping/>
  </p:clrMapOvr>
  <p:extLst>
    <p:ext uri="{DCECCB84-F9BA-43D5-87BE-67443E8EF086}">
      <p15:sldGuideLst xmlns:p15="http://schemas.microsoft.com/office/powerpoint/2012/main">
        <p15:guide id="1" pos="61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opetus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382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Otsikko, sisältö - Leve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0" y="384175"/>
            <a:ext cx="6479721" cy="865188"/>
          </a:xfrm>
        </p:spPr>
        <p:txBody>
          <a:bodyPr lIns="0"/>
          <a:lstStyle/>
          <a:p>
            <a:r>
              <a:rPr lang="fi-FI" dirty="0"/>
              <a:t>Muokkaa otsikkoa	</a:t>
            </a:r>
            <a:endParaRPr lang="en-US" dirty="0"/>
          </a:p>
        </p:txBody>
      </p:sp>
      <p:sp>
        <p:nvSpPr>
          <p:cNvPr id="3" name="Content Placeholder 2"/>
          <p:cNvSpPr>
            <a:spLocks noGrp="1"/>
          </p:cNvSpPr>
          <p:nvPr>
            <p:ph idx="1" hasCustomPrompt="1"/>
          </p:nvPr>
        </p:nvSpPr>
        <p:spPr>
          <a:xfrm>
            <a:off x="755650" y="1419225"/>
            <a:ext cx="8000999" cy="3240087"/>
          </a:xfrm>
        </p:spPr>
        <p:txBody>
          <a:bodyPr lIns="0"/>
          <a:lstStyle>
            <a:lvl1pPr marL="285750" indent="-285750">
              <a:lnSpc>
                <a:spcPct val="100000"/>
              </a:lnSpc>
              <a:spcBef>
                <a:spcPts val="200"/>
              </a:spcBef>
              <a:spcAft>
                <a:spcPts val="500"/>
              </a:spcAft>
              <a:buFont typeface="Wingdings" pitchFamily="2" charset="2"/>
              <a:buChar char="§"/>
              <a:defRPr b="0"/>
            </a:lvl1pPr>
            <a:lvl2pPr>
              <a:defRPr/>
            </a:lvl2pPr>
          </a:lstStyle>
          <a:p>
            <a:pPr lvl="0"/>
            <a:r>
              <a:rPr lang="fi-FI" dirty="0"/>
              <a:t>Muokkaa tekstiä</a:t>
            </a:r>
          </a:p>
        </p:txBody>
      </p:sp>
      <p:sp>
        <p:nvSpPr>
          <p:cNvPr id="8" name="Date Placeholder 3">
            <a:extLst>
              <a:ext uri="{FF2B5EF4-FFF2-40B4-BE49-F238E27FC236}">
                <a16:creationId xmlns:a16="http://schemas.microsoft.com/office/drawing/2014/main" id="{5629AC5F-4D14-504D-A4CC-1055637AB9BA}"/>
              </a:ext>
            </a:extLst>
          </p:cNvPr>
          <p:cNvSpPr txBox="1">
            <a:spLocks/>
          </p:cNvSpPr>
          <p:nvPr/>
        </p:nvSpPr>
        <p:spPr>
          <a:xfrm>
            <a:off x="630238" y="4780256"/>
            <a:ext cx="860520"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i-FI"/>
          </a:p>
        </p:txBody>
      </p:sp>
      <p:sp>
        <p:nvSpPr>
          <p:cNvPr id="9" name="Date Placeholder 3">
            <a:extLst>
              <a:ext uri="{FF2B5EF4-FFF2-40B4-BE49-F238E27FC236}">
                <a16:creationId xmlns:a16="http://schemas.microsoft.com/office/drawing/2014/main" id="{0F7F5F96-DB43-A043-87FC-D1C9EC83089E}"/>
              </a:ext>
            </a:extLst>
          </p:cNvPr>
          <p:cNvSpPr>
            <a:spLocks noGrp="1"/>
          </p:cNvSpPr>
          <p:nvPr>
            <p:ph type="dt" sz="half" idx="2"/>
          </p:nvPr>
        </p:nvSpPr>
        <p:spPr>
          <a:xfrm>
            <a:off x="755650" y="4788199"/>
            <a:ext cx="512154" cy="176323"/>
          </a:xfrm>
          <a:prstGeom prst="rect">
            <a:avLst/>
          </a:prstGeom>
        </p:spPr>
        <p:txBody>
          <a:bodyPr vert="horz" lIns="0" tIns="36000" rIns="0" bIns="36000" rtlCol="0" anchor="ctr"/>
          <a:lstStyle>
            <a:lvl1pPr algn="l">
              <a:defRPr sz="60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fi-FI"/>
          </a:p>
        </p:txBody>
      </p:sp>
      <p:sp>
        <p:nvSpPr>
          <p:cNvPr id="10" name="Footer Placeholder 4">
            <a:extLst>
              <a:ext uri="{FF2B5EF4-FFF2-40B4-BE49-F238E27FC236}">
                <a16:creationId xmlns:a16="http://schemas.microsoft.com/office/drawing/2014/main" id="{4BDD6EE8-A635-1A4E-9AC9-0DE49FF841F4}"/>
              </a:ext>
            </a:extLst>
          </p:cNvPr>
          <p:cNvSpPr>
            <a:spLocks noGrp="1"/>
          </p:cNvSpPr>
          <p:nvPr>
            <p:ph type="ftr" sz="quarter" idx="3"/>
          </p:nvPr>
        </p:nvSpPr>
        <p:spPr>
          <a:xfrm>
            <a:off x="1524479" y="4788200"/>
            <a:ext cx="3086100" cy="176322"/>
          </a:xfrm>
          <a:prstGeom prst="rect">
            <a:avLst/>
          </a:prstGeom>
        </p:spPr>
        <p:txBody>
          <a:bodyPr vert="horz" lIns="0" tIns="45720" rIns="0" bIns="45720" rtlCol="0" anchor="ctr"/>
          <a:lstStyle>
            <a:lvl1pPr algn="l">
              <a:defRPr sz="60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fi-FI"/>
              <a:t>Etunimi Sukunimi</a:t>
            </a:r>
          </a:p>
        </p:txBody>
      </p:sp>
      <p:sp>
        <p:nvSpPr>
          <p:cNvPr id="14" name="Slide Number Placeholder 5">
            <a:extLst>
              <a:ext uri="{FF2B5EF4-FFF2-40B4-BE49-F238E27FC236}">
                <a16:creationId xmlns:a16="http://schemas.microsoft.com/office/drawing/2014/main" id="{A637FC82-DC04-C342-B37F-B5F15BBC34CA}"/>
              </a:ext>
            </a:extLst>
          </p:cNvPr>
          <p:cNvSpPr>
            <a:spLocks noGrp="1"/>
          </p:cNvSpPr>
          <p:nvPr>
            <p:ph type="sldNum" sz="quarter" idx="4"/>
          </p:nvPr>
        </p:nvSpPr>
        <p:spPr>
          <a:xfrm>
            <a:off x="1275826" y="4788200"/>
            <a:ext cx="240631" cy="176322"/>
          </a:xfrm>
          <a:prstGeom prst="rect">
            <a:avLst/>
          </a:prstGeom>
        </p:spPr>
        <p:txBody>
          <a:bodyPr vert="horz" lIns="0" tIns="45720" rIns="0" bIns="45720" rtlCol="0" anchor="ctr"/>
          <a:lstStyle>
            <a:lvl1pPr algn="ctr">
              <a:defRPr sz="60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E02EABB7-5277-9E4A-B79A-8E2432D706F2}" type="slidenum">
              <a:rPr lang="fi-FI" smtClean="0"/>
              <a:pPr/>
              <a:t>‹#›</a:t>
            </a:fld>
            <a:endParaRPr lang="fi-FI"/>
          </a:p>
        </p:txBody>
      </p:sp>
    </p:spTree>
    <p:extLst>
      <p:ext uri="{BB962C8B-B14F-4D97-AF65-F5344CB8AC3E}">
        <p14:creationId xmlns:p14="http://schemas.microsoft.com/office/powerpoint/2010/main" val="3320633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1 Otsikkox2, sisältö - Leve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0" y="384175"/>
            <a:ext cx="6542133" cy="865188"/>
          </a:xfrm>
        </p:spPr>
        <p:txBody>
          <a:bodyPr lIns="0"/>
          <a:lstStyle/>
          <a:p>
            <a:r>
              <a:rPr lang="fi-FI" dirty="0"/>
              <a:t>Muokkaa otsikkoa	</a:t>
            </a:r>
            <a:endParaRPr lang="en-US" dirty="0"/>
          </a:p>
        </p:txBody>
      </p:sp>
      <p:sp>
        <p:nvSpPr>
          <p:cNvPr id="8" name="Date Placeholder 3">
            <a:extLst>
              <a:ext uri="{FF2B5EF4-FFF2-40B4-BE49-F238E27FC236}">
                <a16:creationId xmlns:a16="http://schemas.microsoft.com/office/drawing/2014/main" id="{5629AC5F-4D14-504D-A4CC-1055637AB9BA}"/>
              </a:ext>
            </a:extLst>
          </p:cNvPr>
          <p:cNvSpPr txBox="1">
            <a:spLocks/>
          </p:cNvSpPr>
          <p:nvPr/>
        </p:nvSpPr>
        <p:spPr>
          <a:xfrm>
            <a:off x="630238" y="4780256"/>
            <a:ext cx="860520"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i-FI"/>
          </a:p>
        </p:txBody>
      </p:sp>
      <p:sp>
        <p:nvSpPr>
          <p:cNvPr id="10" name="Content Placeholder 2">
            <a:extLst>
              <a:ext uri="{FF2B5EF4-FFF2-40B4-BE49-F238E27FC236}">
                <a16:creationId xmlns:a16="http://schemas.microsoft.com/office/drawing/2014/main" id="{9E2AC723-1BBF-6A45-9C05-E1DB420577B4}"/>
              </a:ext>
            </a:extLst>
          </p:cNvPr>
          <p:cNvSpPr>
            <a:spLocks noGrp="1"/>
          </p:cNvSpPr>
          <p:nvPr>
            <p:ph idx="10" hasCustomPrompt="1"/>
          </p:nvPr>
        </p:nvSpPr>
        <p:spPr>
          <a:xfrm>
            <a:off x="755648" y="1903857"/>
            <a:ext cx="8001001" cy="2755456"/>
          </a:xfrm>
        </p:spPr>
        <p:txBody>
          <a:bodyPr lIns="0"/>
          <a:lstStyle>
            <a:lvl1pPr marL="285750" indent="-285750">
              <a:spcAft>
                <a:spcPts val="600"/>
              </a:spcAft>
              <a:buFont typeface="Wingdings" panose="05000000000000000000" pitchFamily="2" charset="2"/>
              <a:buChar char="§"/>
              <a:defRPr b="0"/>
            </a:lvl1pPr>
          </a:lstStyle>
          <a:p>
            <a:pPr lvl="0"/>
            <a:r>
              <a:rPr lang="fi-FI" noProof="0" dirty="0"/>
              <a:t>Muokkaa tekstiä</a:t>
            </a:r>
          </a:p>
        </p:txBody>
      </p:sp>
      <p:sp>
        <p:nvSpPr>
          <p:cNvPr id="5" name="Tekstin paikkamerkki 4">
            <a:extLst>
              <a:ext uri="{FF2B5EF4-FFF2-40B4-BE49-F238E27FC236}">
                <a16:creationId xmlns:a16="http://schemas.microsoft.com/office/drawing/2014/main" id="{1DEE9AAA-F9D4-D842-8277-57263FFB8EF5}"/>
              </a:ext>
            </a:extLst>
          </p:cNvPr>
          <p:cNvSpPr>
            <a:spLocks noGrp="1"/>
          </p:cNvSpPr>
          <p:nvPr>
            <p:ph type="body" sz="quarter" idx="11" hasCustomPrompt="1"/>
          </p:nvPr>
        </p:nvSpPr>
        <p:spPr>
          <a:xfrm>
            <a:off x="755649" y="1419225"/>
            <a:ext cx="7813615" cy="396875"/>
          </a:xfrm>
        </p:spPr>
        <p:txBody>
          <a:bodyPr lIns="0">
            <a:noAutofit/>
          </a:bodyPr>
          <a:lstStyle>
            <a:lvl1pPr marL="0" indent="0">
              <a:buFontTx/>
              <a:buNone/>
              <a:defRPr sz="2300" b="0" baseline="0">
                <a:solidFill>
                  <a:schemeClr val="tx1">
                    <a:lumMod val="85000"/>
                    <a:lumOff val="15000"/>
                  </a:schemeClr>
                </a:solidFill>
              </a:defRPr>
            </a:lvl1pPr>
          </a:lstStyle>
          <a:p>
            <a:pPr lvl="0"/>
            <a:r>
              <a:rPr lang="fi-FI" dirty="0"/>
              <a:t>Muokkaa alaotsikkoa</a:t>
            </a:r>
          </a:p>
        </p:txBody>
      </p:sp>
      <p:sp>
        <p:nvSpPr>
          <p:cNvPr id="9" name="Date Placeholder 3">
            <a:extLst>
              <a:ext uri="{FF2B5EF4-FFF2-40B4-BE49-F238E27FC236}">
                <a16:creationId xmlns:a16="http://schemas.microsoft.com/office/drawing/2014/main" id="{D1C75BC0-325C-CE41-84D2-75A656C43FE4}"/>
              </a:ext>
            </a:extLst>
          </p:cNvPr>
          <p:cNvSpPr>
            <a:spLocks noGrp="1"/>
          </p:cNvSpPr>
          <p:nvPr>
            <p:ph type="dt" sz="half" idx="2"/>
          </p:nvPr>
        </p:nvSpPr>
        <p:spPr>
          <a:xfrm>
            <a:off x="755650" y="4788199"/>
            <a:ext cx="512154" cy="176323"/>
          </a:xfrm>
          <a:prstGeom prst="rect">
            <a:avLst/>
          </a:prstGeom>
        </p:spPr>
        <p:txBody>
          <a:bodyPr vert="horz" lIns="0" tIns="36000" rIns="0" bIns="36000" rtlCol="0" anchor="ctr"/>
          <a:lstStyle>
            <a:lvl1pPr algn="l">
              <a:defRPr sz="60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fi-FI"/>
          </a:p>
        </p:txBody>
      </p:sp>
      <p:sp>
        <p:nvSpPr>
          <p:cNvPr id="11" name="Footer Placeholder 4">
            <a:extLst>
              <a:ext uri="{FF2B5EF4-FFF2-40B4-BE49-F238E27FC236}">
                <a16:creationId xmlns:a16="http://schemas.microsoft.com/office/drawing/2014/main" id="{FA348C57-5693-494A-8C0A-095113F2B4B7}"/>
              </a:ext>
            </a:extLst>
          </p:cNvPr>
          <p:cNvSpPr>
            <a:spLocks noGrp="1"/>
          </p:cNvSpPr>
          <p:nvPr>
            <p:ph type="ftr" sz="quarter" idx="3"/>
          </p:nvPr>
        </p:nvSpPr>
        <p:spPr>
          <a:xfrm>
            <a:off x="1524479" y="4788200"/>
            <a:ext cx="3086100" cy="176322"/>
          </a:xfrm>
          <a:prstGeom prst="rect">
            <a:avLst/>
          </a:prstGeom>
        </p:spPr>
        <p:txBody>
          <a:bodyPr vert="horz" lIns="0" tIns="45720" rIns="0" bIns="45720" rtlCol="0" anchor="ctr"/>
          <a:lstStyle>
            <a:lvl1pPr algn="l">
              <a:defRPr sz="60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fi-FI"/>
              <a:t>Etunimi Sukunimi</a:t>
            </a:r>
          </a:p>
        </p:txBody>
      </p:sp>
      <p:sp>
        <p:nvSpPr>
          <p:cNvPr id="15" name="Slide Number Placeholder 5">
            <a:extLst>
              <a:ext uri="{FF2B5EF4-FFF2-40B4-BE49-F238E27FC236}">
                <a16:creationId xmlns:a16="http://schemas.microsoft.com/office/drawing/2014/main" id="{E091C8B5-3C48-2344-BFE5-796EF09875D9}"/>
              </a:ext>
            </a:extLst>
          </p:cNvPr>
          <p:cNvSpPr>
            <a:spLocks noGrp="1"/>
          </p:cNvSpPr>
          <p:nvPr>
            <p:ph type="sldNum" sz="quarter" idx="4"/>
          </p:nvPr>
        </p:nvSpPr>
        <p:spPr>
          <a:xfrm>
            <a:off x="1275826" y="4788200"/>
            <a:ext cx="240631" cy="176322"/>
          </a:xfrm>
          <a:prstGeom prst="rect">
            <a:avLst/>
          </a:prstGeom>
        </p:spPr>
        <p:txBody>
          <a:bodyPr vert="horz" lIns="0" tIns="45720" rIns="0" bIns="45720" rtlCol="0" anchor="ctr"/>
          <a:lstStyle>
            <a:lvl1pPr algn="ctr">
              <a:defRPr sz="60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E02EABB7-5277-9E4A-B79A-8E2432D706F2}" type="slidenum">
              <a:rPr lang="fi-FI" smtClean="0"/>
              <a:pPr/>
              <a:t>‹#›</a:t>
            </a:fld>
            <a:endParaRPr lang="fi-FI"/>
          </a:p>
        </p:txBody>
      </p:sp>
    </p:spTree>
    <p:extLst>
      <p:ext uri="{BB962C8B-B14F-4D97-AF65-F5344CB8AC3E}">
        <p14:creationId xmlns:p14="http://schemas.microsoft.com/office/powerpoint/2010/main" val="3666456858"/>
      </p:ext>
    </p:extLst>
  </p:cSld>
  <p:clrMapOvr>
    <a:masterClrMapping/>
  </p:clrMapOvr>
  <p:extLst>
    <p:ext uri="{DCECCB84-F9BA-43D5-87BE-67443E8EF086}">
      <p15:sldGuideLst xmlns:p15="http://schemas.microsoft.com/office/powerpoint/2012/main">
        <p15:guide id="1" orient="horz" pos="11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Otsikko, sisältö - 2 palsta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0" y="384175"/>
            <a:ext cx="6352721" cy="865188"/>
          </a:xfrm>
        </p:spPr>
        <p:txBody>
          <a:bodyPr lIns="0"/>
          <a:lstStyle/>
          <a:p>
            <a:r>
              <a:rPr lang="fi-FI" dirty="0"/>
              <a:t>Muokkaa otsikkoa</a:t>
            </a:r>
            <a:endParaRPr lang="en-US" dirty="0"/>
          </a:p>
        </p:txBody>
      </p:sp>
      <p:sp>
        <p:nvSpPr>
          <p:cNvPr id="3" name="Content Placeholder 2"/>
          <p:cNvSpPr>
            <a:spLocks noGrp="1"/>
          </p:cNvSpPr>
          <p:nvPr>
            <p:ph idx="1" hasCustomPrompt="1"/>
          </p:nvPr>
        </p:nvSpPr>
        <p:spPr>
          <a:xfrm>
            <a:off x="755650" y="1419225"/>
            <a:ext cx="3724999" cy="3240088"/>
          </a:xfrm>
        </p:spPr>
        <p:txBody>
          <a:bodyPr lIns="0">
            <a:normAutofit/>
          </a:bodyPr>
          <a:lstStyle>
            <a:lvl1pPr>
              <a:defRPr sz="2000" baseline="0"/>
            </a:lvl1pPr>
            <a:lvl2pPr>
              <a:defRPr sz="1600"/>
            </a:lvl2pPr>
            <a:lvl3pPr>
              <a:defRPr sz="1400"/>
            </a:lvl3pPr>
          </a:lstStyle>
          <a:p>
            <a:pPr lvl="0"/>
            <a:r>
              <a:rPr lang="fi-FI" dirty="0"/>
              <a:t>Muokkaa tekstiä</a:t>
            </a:r>
            <a:endParaRPr lang="en-US" dirty="0"/>
          </a:p>
        </p:txBody>
      </p:sp>
      <p:sp>
        <p:nvSpPr>
          <p:cNvPr id="8" name="Date Placeholder 3">
            <a:extLst>
              <a:ext uri="{FF2B5EF4-FFF2-40B4-BE49-F238E27FC236}">
                <a16:creationId xmlns:a16="http://schemas.microsoft.com/office/drawing/2014/main" id="{5629AC5F-4D14-504D-A4CC-1055637AB9BA}"/>
              </a:ext>
            </a:extLst>
          </p:cNvPr>
          <p:cNvSpPr txBox="1">
            <a:spLocks/>
          </p:cNvSpPr>
          <p:nvPr/>
        </p:nvSpPr>
        <p:spPr>
          <a:xfrm>
            <a:off x="630238" y="4780256"/>
            <a:ext cx="860520"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i-FI"/>
          </a:p>
        </p:txBody>
      </p:sp>
      <p:sp>
        <p:nvSpPr>
          <p:cNvPr id="17" name="Content Placeholder 2">
            <a:extLst>
              <a:ext uri="{FF2B5EF4-FFF2-40B4-BE49-F238E27FC236}">
                <a16:creationId xmlns:a16="http://schemas.microsoft.com/office/drawing/2014/main" id="{32F9A228-092C-974B-933A-9F4EA50F60D1}"/>
              </a:ext>
            </a:extLst>
          </p:cNvPr>
          <p:cNvSpPr>
            <a:spLocks noGrp="1"/>
          </p:cNvSpPr>
          <p:nvPr>
            <p:ph idx="10" hasCustomPrompt="1"/>
          </p:nvPr>
        </p:nvSpPr>
        <p:spPr>
          <a:xfrm>
            <a:off x="4726824" y="1419225"/>
            <a:ext cx="3805989" cy="3240088"/>
          </a:xfrm>
        </p:spPr>
        <p:txBody>
          <a:bodyPr lIns="0">
            <a:normAutofit/>
          </a:bodyPr>
          <a:lstStyle>
            <a:lvl1pPr>
              <a:defRPr sz="2000" baseline="0"/>
            </a:lvl1pPr>
            <a:lvl2pPr>
              <a:defRPr sz="1600"/>
            </a:lvl2pPr>
            <a:lvl3pPr>
              <a:defRPr sz="1400"/>
            </a:lvl3pPr>
          </a:lstStyle>
          <a:p>
            <a:pPr lvl="0"/>
            <a:r>
              <a:rPr lang="fi-FI" dirty="0"/>
              <a:t>Muokkaa tekstiä</a:t>
            </a:r>
            <a:endParaRPr lang="en-US" dirty="0"/>
          </a:p>
        </p:txBody>
      </p:sp>
      <p:sp>
        <p:nvSpPr>
          <p:cNvPr id="9" name="Date Placeholder 3">
            <a:extLst>
              <a:ext uri="{FF2B5EF4-FFF2-40B4-BE49-F238E27FC236}">
                <a16:creationId xmlns:a16="http://schemas.microsoft.com/office/drawing/2014/main" id="{900593B4-177D-AE4C-922C-41DE0AC294B6}"/>
              </a:ext>
            </a:extLst>
          </p:cNvPr>
          <p:cNvSpPr>
            <a:spLocks noGrp="1"/>
          </p:cNvSpPr>
          <p:nvPr>
            <p:ph type="dt" sz="half" idx="2"/>
          </p:nvPr>
        </p:nvSpPr>
        <p:spPr>
          <a:xfrm>
            <a:off x="755650" y="4788199"/>
            <a:ext cx="512154" cy="176323"/>
          </a:xfrm>
          <a:prstGeom prst="rect">
            <a:avLst/>
          </a:prstGeom>
        </p:spPr>
        <p:txBody>
          <a:bodyPr vert="horz" lIns="0" tIns="36000" rIns="0" bIns="36000" rtlCol="0" anchor="ctr"/>
          <a:lstStyle>
            <a:lvl1pPr algn="l">
              <a:defRPr sz="60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fi-FI"/>
          </a:p>
        </p:txBody>
      </p:sp>
      <p:sp>
        <p:nvSpPr>
          <p:cNvPr id="10" name="Footer Placeholder 4">
            <a:extLst>
              <a:ext uri="{FF2B5EF4-FFF2-40B4-BE49-F238E27FC236}">
                <a16:creationId xmlns:a16="http://schemas.microsoft.com/office/drawing/2014/main" id="{8E3D9AAC-57A0-6546-B5CC-87E5D3797A62}"/>
              </a:ext>
            </a:extLst>
          </p:cNvPr>
          <p:cNvSpPr>
            <a:spLocks noGrp="1"/>
          </p:cNvSpPr>
          <p:nvPr>
            <p:ph type="ftr" sz="quarter" idx="3"/>
          </p:nvPr>
        </p:nvSpPr>
        <p:spPr>
          <a:xfrm>
            <a:off x="1524479" y="4788200"/>
            <a:ext cx="3086100" cy="176322"/>
          </a:xfrm>
          <a:prstGeom prst="rect">
            <a:avLst/>
          </a:prstGeom>
        </p:spPr>
        <p:txBody>
          <a:bodyPr vert="horz" lIns="0" tIns="45720" rIns="0" bIns="45720" rtlCol="0" anchor="ctr"/>
          <a:lstStyle>
            <a:lvl1pPr algn="l">
              <a:defRPr sz="60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fi-FI"/>
              <a:t>Etunimi Sukunimi</a:t>
            </a:r>
          </a:p>
        </p:txBody>
      </p:sp>
      <p:sp>
        <p:nvSpPr>
          <p:cNvPr id="11" name="Slide Number Placeholder 5">
            <a:extLst>
              <a:ext uri="{FF2B5EF4-FFF2-40B4-BE49-F238E27FC236}">
                <a16:creationId xmlns:a16="http://schemas.microsoft.com/office/drawing/2014/main" id="{3F8406F4-5CAC-ED42-8489-A6031C41FF2B}"/>
              </a:ext>
            </a:extLst>
          </p:cNvPr>
          <p:cNvSpPr>
            <a:spLocks noGrp="1"/>
          </p:cNvSpPr>
          <p:nvPr>
            <p:ph type="sldNum" sz="quarter" idx="4"/>
          </p:nvPr>
        </p:nvSpPr>
        <p:spPr>
          <a:xfrm>
            <a:off x="1275826" y="4788200"/>
            <a:ext cx="240631" cy="176322"/>
          </a:xfrm>
          <a:prstGeom prst="rect">
            <a:avLst/>
          </a:prstGeom>
        </p:spPr>
        <p:txBody>
          <a:bodyPr vert="horz" lIns="0" tIns="45720" rIns="0" bIns="45720" rtlCol="0" anchor="ctr"/>
          <a:lstStyle>
            <a:lvl1pPr algn="ctr">
              <a:defRPr sz="60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E02EABB7-5277-9E4A-B79A-8E2432D706F2}" type="slidenum">
              <a:rPr lang="fi-FI" smtClean="0"/>
              <a:pPr/>
              <a:t>‹#›</a:t>
            </a:fld>
            <a:endParaRPr lang="fi-FI"/>
          </a:p>
        </p:txBody>
      </p:sp>
    </p:spTree>
    <p:extLst>
      <p:ext uri="{BB962C8B-B14F-4D97-AF65-F5344CB8AC3E}">
        <p14:creationId xmlns:p14="http://schemas.microsoft.com/office/powerpoint/2010/main" val="2085523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1 Otsikkox2, sisältö - 2 palsta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0" y="384175"/>
            <a:ext cx="6352721" cy="865188"/>
          </a:xfrm>
        </p:spPr>
        <p:txBody>
          <a:bodyPr lIns="0"/>
          <a:lstStyle/>
          <a:p>
            <a:r>
              <a:rPr lang="fi-FI" dirty="0"/>
              <a:t>Muokkaa otsikkoa</a:t>
            </a:r>
            <a:endParaRPr lang="en-US" dirty="0"/>
          </a:p>
        </p:txBody>
      </p:sp>
      <p:sp>
        <p:nvSpPr>
          <p:cNvPr id="3" name="Content Placeholder 2"/>
          <p:cNvSpPr>
            <a:spLocks noGrp="1"/>
          </p:cNvSpPr>
          <p:nvPr>
            <p:ph idx="1" hasCustomPrompt="1"/>
          </p:nvPr>
        </p:nvSpPr>
        <p:spPr>
          <a:xfrm>
            <a:off x="755650" y="1903856"/>
            <a:ext cx="3724999" cy="2755456"/>
          </a:xfrm>
        </p:spPr>
        <p:txBody>
          <a:bodyPr lIns="0">
            <a:normAutofit/>
          </a:bodyPr>
          <a:lstStyle>
            <a:lvl1pPr marL="285750" indent="-285750">
              <a:buFont typeface="Wingdings" panose="05000000000000000000" pitchFamily="2" charset="2"/>
              <a:buChar char="§"/>
              <a:defRPr sz="2000"/>
            </a:lvl1pPr>
            <a:lvl2pPr>
              <a:defRPr/>
            </a:lvl2pPr>
          </a:lstStyle>
          <a:p>
            <a:pPr lvl="0"/>
            <a:r>
              <a:rPr lang="fi-FI" dirty="0"/>
              <a:t>Muokkaa tekstiä</a:t>
            </a:r>
            <a:endParaRPr lang="en-US" dirty="0"/>
          </a:p>
        </p:txBody>
      </p:sp>
      <p:sp>
        <p:nvSpPr>
          <p:cNvPr id="8" name="Date Placeholder 3">
            <a:extLst>
              <a:ext uri="{FF2B5EF4-FFF2-40B4-BE49-F238E27FC236}">
                <a16:creationId xmlns:a16="http://schemas.microsoft.com/office/drawing/2014/main" id="{5629AC5F-4D14-504D-A4CC-1055637AB9BA}"/>
              </a:ext>
            </a:extLst>
          </p:cNvPr>
          <p:cNvSpPr txBox="1">
            <a:spLocks/>
          </p:cNvSpPr>
          <p:nvPr/>
        </p:nvSpPr>
        <p:spPr>
          <a:xfrm>
            <a:off x="630238" y="4780256"/>
            <a:ext cx="860520"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i-FI"/>
          </a:p>
        </p:txBody>
      </p:sp>
      <p:sp>
        <p:nvSpPr>
          <p:cNvPr id="21" name="Content Placeholder 2">
            <a:extLst>
              <a:ext uri="{FF2B5EF4-FFF2-40B4-BE49-F238E27FC236}">
                <a16:creationId xmlns:a16="http://schemas.microsoft.com/office/drawing/2014/main" id="{A2D27B69-87C9-464D-9FE1-8335C885449F}"/>
              </a:ext>
            </a:extLst>
          </p:cNvPr>
          <p:cNvSpPr>
            <a:spLocks noGrp="1"/>
          </p:cNvSpPr>
          <p:nvPr>
            <p:ph idx="12" hasCustomPrompt="1"/>
          </p:nvPr>
        </p:nvSpPr>
        <p:spPr>
          <a:xfrm>
            <a:off x="4734306" y="1903856"/>
            <a:ext cx="3798507" cy="2755456"/>
          </a:xfrm>
        </p:spPr>
        <p:txBody>
          <a:bodyPr lIns="0">
            <a:normAutofit/>
          </a:bodyPr>
          <a:lstStyle>
            <a:lvl1pPr marL="285750" indent="-285750">
              <a:buFont typeface="Wingdings" panose="05000000000000000000" pitchFamily="2" charset="2"/>
              <a:buChar char="§"/>
              <a:defRPr sz="2000"/>
            </a:lvl1pPr>
            <a:lvl2pPr marL="628650" indent="-285750">
              <a:buFont typeface="Wingdings" panose="05000000000000000000" pitchFamily="2" charset="2"/>
              <a:buChar char="§"/>
              <a:defRPr/>
            </a:lvl2pPr>
            <a:lvl3pPr marL="971550" indent="-285750">
              <a:buFont typeface="Wingdings" panose="05000000000000000000" pitchFamily="2" charset="2"/>
              <a:buChar char="§"/>
              <a:defRPr sz="2000"/>
            </a:lvl3pPr>
          </a:lstStyle>
          <a:p>
            <a:pPr lvl="0"/>
            <a:r>
              <a:rPr lang="fi-FI" dirty="0"/>
              <a:t>Muokkaa tekstiä</a:t>
            </a:r>
            <a:endParaRPr lang="en-US" dirty="0"/>
          </a:p>
          <a:p>
            <a:pPr lvl="2"/>
            <a:endParaRPr lang="fi-FI" dirty="0"/>
          </a:p>
        </p:txBody>
      </p:sp>
      <p:sp>
        <p:nvSpPr>
          <p:cNvPr id="23" name="Tekstin paikkamerkki 4">
            <a:extLst>
              <a:ext uri="{FF2B5EF4-FFF2-40B4-BE49-F238E27FC236}">
                <a16:creationId xmlns:a16="http://schemas.microsoft.com/office/drawing/2014/main" id="{409D8398-75CA-0F43-94C8-955312C26F56}"/>
              </a:ext>
            </a:extLst>
          </p:cNvPr>
          <p:cNvSpPr>
            <a:spLocks noGrp="1"/>
          </p:cNvSpPr>
          <p:nvPr>
            <p:ph type="body" sz="quarter" idx="11" hasCustomPrompt="1"/>
          </p:nvPr>
        </p:nvSpPr>
        <p:spPr>
          <a:xfrm>
            <a:off x="755650" y="1419225"/>
            <a:ext cx="3734136" cy="396875"/>
          </a:xfrm>
        </p:spPr>
        <p:txBody>
          <a:bodyPr lIns="0">
            <a:noAutofit/>
          </a:bodyPr>
          <a:lstStyle>
            <a:lvl1pPr marL="0" indent="0">
              <a:buFontTx/>
              <a:buNone/>
              <a:defRPr sz="2300" b="0">
                <a:solidFill>
                  <a:schemeClr val="tx1">
                    <a:lumMod val="85000"/>
                    <a:lumOff val="15000"/>
                  </a:schemeClr>
                </a:solidFill>
              </a:defRPr>
            </a:lvl1pPr>
          </a:lstStyle>
          <a:p>
            <a:pPr lvl="0"/>
            <a:r>
              <a:rPr lang="fi-FI" dirty="0"/>
              <a:t>Muokkaa alaotsikkoa</a:t>
            </a:r>
          </a:p>
        </p:txBody>
      </p:sp>
      <p:sp>
        <p:nvSpPr>
          <p:cNvPr id="24" name="Tekstin paikkamerkki 4">
            <a:extLst>
              <a:ext uri="{FF2B5EF4-FFF2-40B4-BE49-F238E27FC236}">
                <a16:creationId xmlns:a16="http://schemas.microsoft.com/office/drawing/2014/main" id="{FB979287-7323-1641-8440-582A5232B04F}"/>
              </a:ext>
            </a:extLst>
          </p:cNvPr>
          <p:cNvSpPr>
            <a:spLocks noGrp="1"/>
          </p:cNvSpPr>
          <p:nvPr>
            <p:ph type="body" sz="quarter" idx="13" hasCustomPrompt="1"/>
          </p:nvPr>
        </p:nvSpPr>
        <p:spPr>
          <a:xfrm>
            <a:off x="4717608" y="1419225"/>
            <a:ext cx="3815206" cy="396875"/>
          </a:xfrm>
        </p:spPr>
        <p:txBody>
          <a:bodyPr lIns="0">
            <a:noAutofit/>
          </a:bodyPr>
          <a:lstStyle>
            <a:lvl1pPr marL="0" indent="0">
              <a:buFontTx/>
              <a:buNone/>
              <a:defRPr sz="2300" b="0">
                <a:solidFill>
                  <a:schemeClr val="tx1">
                    <a:lumMod val="85000"/>
                    <a:lumOff val="15000"/>
                  </a:schemeClr>
                </a:solidFill>
              </a:defRPr>
            </a:lvl1pPr>
          </a:lstStyle>
          <a:p>
            <a:pPr lvl="0"/>
            <a:r>
              <a:rPr lang="fi-FI"/>
              <a:t>Muokkaa alaotsikkoa</a:t>
            </a:r>
          </a:p>
        </p:txBody>
      </p:sp>
      <p:sp>
        <p:nvSpPr>
          <p:cNvPr id="11" name="Date Placeholder 3">
            <a:extLst>
              <a:ext uri="{FF2B5EF4-FFF2-40B4-BE49-F238E27FC236}">
                <a16:creationId xmlns:a16="http://schemas.microsoft.com/office/drawing/2014/main" id="{8D78FBE7-B284-5146-9754-CC8F9E8A7F55}"/>
              </a:ext>
            </a:extLst>
          </p:cNvPr>
          <p:cNvSpPr>
            <a:spLocks noGrp="1"/>
          </p:cNvSpPr>
          <p:nvPr>
            <p:ph type="dt" sz="half" idx="2"/>
          </p:nvPr>
        </p:nvSpPr>
        <p:spPr>
          <a:xfrm>
            <a:off x="755650" y="4788199"/>
            <a:ext cx="512154" cy="176323"/>
          </a:xfrm>
          <a:prstGeom prst="rect">
            <a:avLst/>
          </a:prstGeom>
        </p:spPr>
        <p:txBody>
          <a:bodyPr vert="horz" lIns="0" tIns="36000" rIns="0" bIns="36000" rtlCol="0" anchor="ctr"/>
          <a:lstStyle>
            <a:lvl1pPr algn="l">
              <a:defRPr sz="60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fi-FI"/>
          </a:p>
        </p:txBody>
      </p:sp>
      <p:sp>
        <p:nvSpPr>
          <p:cNvPr id="12" name="Footer Placeholder 4">
            <a:extLst>
              <a:ext uri="{FF2B5EF4-FFF2-40B4-BE49-F238E27FC236}">
                <a16:creationId xmlns:a16="http://schemas.microsoft.com/office/drawing/2014/main" id="{8930F9FC-4024-CD49-9AA3-D389A47300DF}"/>
              </a:ext>
            </a:extLst>
          </p:cNvPr>
          <p:cNvSpPr>
            <a:spLocks noGrp="1"/>
          </p:cNvSpPr>
          <p:nvPr>
            <p:ph type="ftr" sz="quarter" idx="3"/>
          </p:nvPr>
        </p:nvSpPr>
        <p:spPr>
          <a:xfrm>
            <a:off x="1524479" y="4788200"/>
            <a:ext cx="3086100" cy="176322"/>
          </a:xfrm>
          <a:prstGeom prst="rect">
            <a:avLst/>
          </a:prstGeom>
        </p:spPr>
        <p:txBody>
          <a:bodyPr vert="horz" lIns="0" tIns="45720" rIns="0" bIns="45720" rtlCol="0" anchor="ctr"/>
          <a:lstStyle>
            <a:lvl1pPr algn="l">
              <a:defRPr sz="60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fi-FI"/>
              <a:t>Etunimi Sukunimi</a:t>
            </a:r>
          </a:p>
        </p:txBody>
      </p:sp>
      <p:sp>
        <p:nvSpPr>
          <p:cNvPr id="13" name="Slide Number Placeholder 5">
            <a:extLst>
              <a:ext uri="{FF2B5EF4-FFF2-40B4-BE49-F238E27FC236}">
                <a16:creationId xmlns:a16="http://schemas.microsoft.com/office/drawing/2014/main" id="{7F9D8A04-006A-8A43-AED8-13BD239C55CC}"/>
              </a:ext>
            </a:extLst>
          </p:cNvPr>
          <p:cNvSpPr>
            <a:spLocks noGrp="1"/>
          </p:cNvSpPr>
          <p:nvPr>
            <p:ph type="sldNum" sz="quarter" idx="4"/>
          </p:nvPr>
        </p:nvSpPr>
        <p:spPr>
          <a:xfrm>
            <a:off x="1275826" y="4788200"/>
            <a:ext cx="240631" cy="176322"/>
          </a:xfrm>
          <a:prstGeom prst="rect">
            <a:avLst/>
          </a:prstGeom>
        </p:spPr>
        <p:txBody>
          <a:bodyPr vert="horz" lIns="0" tIns="45720" rIns="0" bIns="45720" rtlCol="0" anchor="ctr"/>
          <a:lstStyle>
            <a:lvl1pPr algn="ctr">
              <a:defRPr sz="60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E02EABB7-5277-9E4A-B79A-8E2432D706F2}" type="slidenum">
              <a:rPr lang="fi-FI" smtClean="0"/>
              <a:pPr/>
              <a:t>‹#›</a:t>
            </a:fld>
            <a:endParaRPr lang="fi-FI"/>
          </a:p>
        </p:txBody>
      </p:sp>
    </p:spTree>
    <p:extLst>
      <p:ext uri="{BB962C8B-B14F-4D97-AF65-F5344CB8AC3E}">
        <p14:creationId xmlns:p14="http://schemas.microsoft.com/office/powerpoint/2010/main" val="1506770651"/>
      </p:ext>
    </p:extLst>
  </p:cSld>
  <p:clrMapOvr>
    <a:masterClrMapping/>
  </p:clrMapOvr>
  <p:extLst>
    <p:ext uri="{DCECCB84-F9BA-43D5-87BE-67443E8EF086}">
      <p15:sldGuideLst xmlns:p15="http://schemas.microsoft.com/office/powerpoint/2012/main">
        <p15:guide id="1" pos="297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  Otsikko, sisältö - 1,5 palsta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0" y="384175"/>
            <a:ext cx="6352721" cy="865188"/>
          </a:xfrm>
        </p:spPr>
        <p:txBody>
          <a:bodyPr lIns="0"/>
          <a:lstStyle/>
          <a:p>
            <a:r>
              <a:rPr lang="fi-FI" dirty="0"/>
              <a:t>Muokkaa otsikkoa</a:t>
            </a:r>
            <a:endParaRPr lang="en-US" dirty="0"/>
          </a:p>
        </p:txBody>
      </p:sp>
      <p:sp>
        <p:nvSpPr>
          <p:cNvPr id="3" name="Content Placeholder 2"/>
          <p:cNvSpPr>
            <a:spLocks noGrp="1"/>
          </p:cNvSpPr>
          <p:nvPr>
            <p:ph idx="1" hasCustomPrompt="1"/>
          </p:nvPr>
        </p:nvSpPr>
        <p:spPr>
          <a:xfrm>
            <a:off x="755649" y="1419225"/>
            <a:ext cx="5212889" cy="3240088"/>
          </a:xfrm>
        </p:spPr>
        <p:txBody>
          <a:bodyPr lIns="0">
            <a:normAutofit/>
          </a:bodyPr>
          <a:lstStyle>
            <a:lvl1pPr>
              <a:spcAft>
                <a:spcPts val="700"/>
              </a:spcAft>
              <a:defRPr sz="2300"/>
            </a:lvl1pPr>
            <a:lvl3pPr>
              <a:defRPr/>
            </a:lvl3pPr>
          </a:lstStyle>
          <a:p>
            <a:pPr lvl="0"/>
            <a:r>
              <a:rPr lang="fi-FI" dirty="0"/>
              <a:t>Muokkaa tekstiä</a:t>
            </a:r>
            <a:endParaRPr lang="en-US" dirty="0"/>
          </a:p>
        </p:txBody>
      </p:sp>
      <p:sp>
        <p:nvSpPr>
          <p:cNvPr id="8" name="Date Placeholder 3">
            <a:extLst>
              <a:ext uri="{FF2B5EF4-FFF2-40B4-BE49-F238E27FC236}">
                <a16:creationId xmlns:a16="http://schemas.microsoft.com/office/drawing/2014/main" id="{5629AC5F-4D14-504D-A4CC-1055637AB9BA}"/>
              </a:ext>
            </a:extLst>
          </p:cNvPr>
          <p:cNvSpPr txBox="1">
            <a:spLocks/>
          </p:cNvSpPr>
          <p:nvPr/>
        </p:nvSpPr>
        <p:spPr>
          <a:xfrm>
            <a:off x="630238" y="4780256"/>
            <a:ext cx="860520"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i-FI"/>
          </a:p>
        </p:txBody>
      </p:sp>
      <p:sp>
        <p:nvSpPr>
          <p:cNvPr id="14" name="Content Placeholder 2">
            <a:extLst>
              <a:ext uri="{FF2B5EF4-FFF2-40B4-BE49-F238E27FC236}">
                <a16:creationId xmlns:a16="http://schemas.microsoft.com/office/drawing/2014/main" id="{D5BAA1B7-804F-D146-B8CC-88AE894553BB}"/>
              </a:ext>
            </a:extLst>
          </p:cNvPr>
          <p:cNvSpPr>
            <a:spLocks noGrp="1"/>
          </p:cNvSpPr>
          <p:nvPr>
            <p:ph idx="10" hasCustomPrompt="1"/>
          </p:nvPr>
        </p:nvSpPr>
        <p:spPr>
          <a:xfrm>
            <a:off x="6209606" y="1433113"/>
            <a:ext cx="2547043" cy="3226199"/>
          </a:xfrm>
        </p:spPr>
        <p:txBody>
          <a:bodyPr lIns="0">
            <a:normAutofit/>
          </a:bodyPr>
          <a:lstStyle>
            <a:lvl1pPr marL="285750" indent="-285750">
              <a:spcAft>
                <a:spcPts val="500"/>
              </a:spcAft>
              <a:buFont typeface="Wingdings" pitchFamily="2" charset="2"/>
              <a:buChar char="§"/>
              <a:defRPr sz="2300"/>
            </a:lvl1pPr>
            <a:lvl2pPr>
              <a:defRPr/>
            </a:lvl2pPr>
          </a:lstStyle>
          <a:p>
            <a:pPr lvl="0"/>
            <a:r>
              <a:rPr lang="fi-FI" dirty="0"/>
              <a:t>Muokkaa tekstiä</a:t>
            </a:r>
            <a:endParaRPr lang="en-US" dirty="0"/>
          </a:p>
        </p:txBody>
      </p:sp>
      <p:sp>
        <p:nvSpPr>
          <p:cNvPr id="9" name="Date Placeholder 3">
            <a:extLst>
              <a:ext uri="{FF2B5EF4-FFF2-40B4-BE49-F238E27FC236}">
                <a16:creationId xmlns:a16="http://schemas.microsoft.com/office/drawing/2014/main" id="{E5412D4D-6581-4846-9A4D-9BB50175F1C9}"/>
              </a:ext>
            </a:extLst>
          </p:cNvPr>
          <p:cNvSpPr>
            <a:spLocks noGrp="1"/>
          </p:cNvSpPr>
          <p:nvPr>
            <p:ph type="dt" sz="half" idx="2"/>
          </p:nvPr>
        </p:nvSpPr>
        <p:spPr>
          <a:xfrm>
            <a:off x="755650" y="4788199"/>
            <a:ext cx="512154" cy="176323"/>
          </a:xfrm>
          <a:prstGeom prst="rect">
            <a:avLst/>
          </a:prstGeom>
        </p:spPr>
        <p:txBody>
          <a:bodyPr vert="horz" lIns="0" tIns="36000" rIns="0" bIns="36000" rtlCol="0" anchor="ctr"/>
          <a:lstStyle>
            <a:lvl1pPr algn="l">
              <a:defRPr sz="60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fi-FI"/>
          </a:p>
        </p:txBody>
      </p:sp>
      <p:sp>
        <p:nvSpPr>
          <p:cNvPr id="10" name="Footer Placeholder 4">
            <a:extLst>
              <a:ext uri="{FF2B5EF4-FFF2-40B4-BE49-F238E27FC236}">
                <a16:creationId xmlns:a16="http://schemas.microsoft.com/office/drawing/2014/main" id="{FE54EBB6-9C4B-2A4D-943C-9604F0FFEFE5}"/>
              </a:ext>
            </a:extLst>
          </p:cNvPr>
          <p:cNvSpPr>
            <a:spLocks noGrp="1"/>
          </p:cNvSpPr>
          <p:nvPr>
            <p:ph type="ftr" sz="quarter" idx="3"/>
          </p:nvPr>
        </p:nvSpPr>
        <p:spPr>
          <a:xfrm>
            <a:off x="1524479" y="4788200"/>
            <a:ext cx="3086100" cy="176322"/>
          </a:xfrm>
          <a:prstGeom prst="rect">
            <a:avLst/>
          </a:prstGeom>
        </p:spPr>
        <p:txBody>
          <a:bodyPr vert="horz" lIns="0" tIns="45720" rIns="0" bIns="45720" rtlCol="0" anchor="ctr"/>
          <a:lstStyle>
            <a:lvl1pPr algn="l">
              <a:defRPr sz="60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fi-FI"/>
              <a:t>Etunimi Sukunimi</a:t>
            </a:r>
          </a:p>
        </p:txBody>
      </p:sp>
      <p:sp>
        <p:nvSpPr>
          <p:cNvPr id="11" name="Slide Number Placeholder 5">
            <a:extLst>
              <a:ext uri="{FF2B5EF4-FFF2-40B4-BE49-F238E27FC236}">
                <a16:creationId xmlns:a16="http://schemas.microsoft.com/office/drawing/2014/main" id="{6A1A3639-E5C2-4A48-83A2-32F3D6B6A9C6}"/>
              </a:ext>
            </a:extLst>
          </p:cNvPr>
          <p:cNvSpPr>
            <a:spLocks noGrp="1"/>
          </p:cNvSpPr>
          <p:nvPr>
            <p:ph type="sldNum" sz="quarter" idx="4"/>
          </p:nvPr>
        </p:nvSpPr>
        <p:spPr>
          <a:xfrm>
            <a:off x="1275826" y="4788200"/>
            <a:ext cx="240631" cy="176322"/>
          </a:xfrm>
          <a:prstGeom prst="rect">
            <a:avLst/>
          </a:prstGeom>
        </p:spPr>
        <p:txBody>
          <a:bodyPr vert="horz" lIns="0" tIns="45720" rIns="0" bIns="45720" rtlCol="0" anchor="ctr"/>
          <a:lstStyle>
            <a:lvl1pPr algn="ctr">
              <a:defRPr sz="60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E02EABB7-5277-9E4A-B79A-8E2432D706F2}" type="slidenum">
              <a:rPr lang="fi-FI" smtClean="0"/>
              <a:pPr/>
              <a:t>‹#›</a:t>
            </a:fld>
            <a:endParaRPr lang="fi-FI"/>
          </a:p>
        </p:txBody>
      </p:sp>
    </p:spTree>
    <p:extLst>
      <p:ext uri="{BB962C8B-B14F-4D97-AF65-F5344CB8AC3E}">
        <p14:creationId xmlns:p14="http://schemas.microsoft.com/office/powerpoint/2010/main" val="199823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1 Otsikkox2, sisältö - 1,5 palsta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49" y="384175"/>
            <a:ext cx="6352722" cy="865188"/>
          </a:xfrm>
        </p:spPr>
        <p:txBody>
          <a:bodyPr lIns="0"/>
          <a:lstStyle/>
          <a:p>
            <a:r>
              <a:rPr lang="fi-FI" dirty="0"/>
              <a:t>Muokkaa otsikkoa</a:t>
            </a:r>
            <a:endParaRPr lang="en-US" dirty="0"/>
          </a:p>
        </p:txBody>
      </p:sp>
      <p:sp>
        <p:nvSpPr>
          <p:cNvPr id="3" name="Content Placeholder 2"/>
          <p:cNvSpPr>
            <a:spLocks noGrp="1"/>
          </p:cNvSpPr>
          <p:nvPr>
            <p:ph idx="1" hasCustomPrompt="1"/>
          </p:nvPr>
        </p:nvSpPr>
        <p:spPr>
          <a:xfrm>
            <a:off x="755649" y="1887537"/>
            <a:ext cx="5212889" cy="2771775"/>
          </a:xfrm>
        </p:spPr>
        <p:txBody>
          <a:bodyPr lIns="0">
            <a:normAutofit/>
          </a:bodyPr>
          <a:lstStyle>
            <a:lvl1pPr marL="285750" indent="-285750">
              <a:spcAft>
                <a:spcPts val="700"/>
              </a:spcAft>
              <a:buFont typeface="Wingdings" panose="05000000000000000000" pitchFamily="2" charset="2"/>
              <a:buChar char="§"/>
              <a:defRPr sz="2000"/>
            </a:lvl1pPr>
            <a:lvl2pPr>
              <a:defRPr/>
            </a:lvl2pPr>
          </a:lstStyle>
          <a:p>
            <a:pPr lvl="0"/>
            <a:r>
              <a:rPr lang="fi-FI" dirty="0"/>
              <a:t>Muokkaa tekstiä</a:t>
            </a:r>
          </a:p>
        </p:txBody>
      </p:sp>
      <p:sp>
        <p:nvSpPr>
          <p:cNvPr id="8" name="Date Placeholder 3">
            <a:extLst>
              <a:ext uri="{FF2B5EF4-FFF2-40B4-BE49-F238E27FC236}">
                <a16:creationId xmlns:a16="http://schemas.microsoft.com/office/drawing/2014/main" id="{5629AC5F-4D14-504D-A4CC-1055637AB9BA}"/>
              </a:ext>
            </a:extLst>
          </p:cNvPr>
          <p:cNvSpPr txBox="1">
            <a:spLocks/>
          </p:cNvSpPr>
          <p:nvPr/>
        </p:nvSpPr>
        <p:spPr>
          <a:xfrm>
            <a:off x="630238" y="4780256"/>
            <a:ext cx="860520"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i-FI"/>
          </a:p>
        </p:txBody>
      </p:sp>
      <p:sp>
        <p:nvSpPr>
          <p:cNvPr id="14" name="Content Placeholder 2">
            <a:extLst>
              <a:ext uri="{FF2B5EF4-FFF2-40B4-BE49-F238E27FC236}">
                <a16:creationId xmlns:a16="http://schemas.microsoft.com/office/drawing/2014/main" id="{D5BAA1B7-804F-D146-B8CC-88AE894553BB}"/>
              </a:ext>
            </a:extLst>
          </p:cNvPr>
          <p:cNvSpPr>
            <a:spLocks noGrp="1"/>
          </p:cNvSpPr>
          <p:nvPr>
            <p:ph idx="10" hasCustomPrompt="1"/>
          </p:nvPr>
        </p:nvSpPr>
        <p:spPr>
          <a:xfrm>
            <a:off x="6209606" y="1901427"/>
            <a:ext cx="2547043" cy="2757886"/>
          </a:xfrm>
        </p:spPr>
        <p:txBody>
          <a:bodyPr lIns="0">
            <a:normAutofit/>
          </a:bodyPr>
          <a:lstStyle>
            <a:lvl1pPr>
              <a:defRPr sz="2000"/>
            </a:lvl1pPr>
            <a:lvl2pPr>
              <a:defRPr/>
            </a:lvl2pPr>
          </a:lstStyle>
          <a:p>
            <a:pPr lvl="0"/>
            <a:r>
              <a:rPr lang="fi-FI" dirty="0"/>
              <a:t>Muokkaa tekstiä</a:t>
            </a:r>
            <a:endParaRPr lang="en-US" dirty="0"/>
          </a:p>
        </p:txBody>
      </p:sp>
      <p:sp>
        <p:nvSpPr>
          <p:cNvPr id="11" name="Tekstin paikkamerkki 4">
            <a:extLst>
              <a:ext uri="{FF2B5EF4-FFF2-40B4-BE49-F238E27FC236}">
                <a16:creationId xmlns:a16="http://schemas.microsoft.com/office/drawing/2014/main" id="{05A25789-D4F1-484B-B3AF-9534A3F94EEE}"/>
              </a:ext>
            </a:extLst>
          </p:cNvPr>
          <p:cNvSpPr>
            <a:spLocks noGrp="1"/>
          </p:cNvSpPr>
          <p:nvPr>
            <p:ph type="body" sz="quarter" idx="12" hasCustomPrompt="1"/>
          </p:nvPr>
        </p:nvSpPr>
        <p:spPr>
          <a:xfrm>
            <a:off x="755649" y="1419225"/>
            <a:ext cx="7813615" cy="396875"/>
          </a:xfrm>
        </p:spPr>
        <p:txBody>
          <a:bodyPr lIns="0">
            <a:noAutofit/>
          </a:bodyPr>
          <a:lstStyle>
            <a:lvl1pPr marL="0" indent="0">
              <a:buFontTx/>
              <a:buNone/>
              <a:defRPr sz="2300" b="0">
                <a:solidFill>
                  <a:schemeClr val="tx1">
                    <a:lumMod val="85000"/>
                    <a:lumOff val="15000"/>
                  </a:schemeClr>
                </a:solidFill>
              </a:defRPr>
            </a:lvl1pPr>
          </a:lstStyle>
          <a:p>
            <a:pPr lvl="0"/>
            <a:r>
              <a:rPr lang="fi-FI" dirty="0"/>
              <a:t>Muokkaa alaotsikkoa</a:t>
            </a:r>
          </a:p>
        </p:txBody>
      </p:sp>
      <p:sp>
        <p:nvSpPr>
          <p:cNvPr id="10" name="Date Placeholder 3">
            <a:extLst>
              <a:ext uri="{FF2B5EF4-FFF2-40B4-BE49-F238E27FC236}">
                <a16:creationId xmlns:a16="http://schemas.microsoft.com/office/drawing/2014/main" id="{EDF9112A-1F31-4840-A2CB-F0F6FF0AA963}"/>
              </a:ext>
            </a:extLst>
          </p:cNvPr>
          <p:cNvSpPr>
            <a:spLocks noGrp="1"/>
          </p:cNvSpPr>
          <p:nvPr>
            <p:ph type="dt" sz="half" idx="2"/>
          </p:nvPr>
        </p:nvSpPr>
        <p:spPr>
          <a:xfrm>
            <a:off x="755650" y="4788199"/>
            <a:ext cx="512154" cy="176323"/>
          </a:xfrm>
          <a:prstGeom prst="rect">
            <a:avLst/>
          </a:prstGeom>
        </p:spPr>
        <p:txBody>
          <a:bodyPr vert="horz" lIns="0" tIns="36000" rIns="0" bIns="36000" rtlCol="0" anchor="ctr"/>
          <a:lstStyle>
            <a:lvl1pPr algn="l">
              <a:defRPr sz="60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fi-FI"/>
          </a:p>
        </p:txBody>
      </p:sp>
      <p:sp>
        <p:nvSpPr>
          <p:cNvPr id="12" name="Footer Placeholder 4">
            <a:extLst>
              <a:ext uri="{FF2B5EF4-FFF2-40B4-BE49-F238E27FC236}">
                <a16:creationId xmlns:a16="http://schemas.microsoft.com/office/drawing/2014/main" id="{216CC0D7-446C-0447-A95A-DF185C982447}"/>
              </a:ext>
            </a:extLst>
          </p:cNvPr>
          <p:cNvSpPr>
            <a:spLocks noGrp="1"/>
          </p:cNvSpPr>
          <p:nvPr>
            <p:ph type="ftr" sz="quarter" idx="3"/>
          </p:nvPr>
        </p:nvSpPr>
        <p:spPr>
          <a:xfrm>
            <a:off x="1524479" y="4788200"/>
            <a:ext cx="3086100" cy="176322"/>
          </a:xfrm>
          <a:prstGeom prst="rect">
            <a:avLst/>
          </a:prstGeom>
        </p:spPr>
        <p:txBody>
          <a:bodyPr vert="horz" lIns="0" tIns="45720" rIns="0" bIns="45720" rtlCol="0" anchor="ctr"/>
          <a:lstStyle>
            <a:lvl1pPr algn="l">
              <a:defRPr sz="60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fi-FI"/>
              <a:t>Etunimi Sukunimi</a:t>
            </a:r>
          </a:p>
        </p:txBody>
      </p:sp>
      <p:sp>
        <p:nvSpPr>
          <p:cNvPr id="13" name="Slide Number Placeholder 5">
            <a:extLst>
              <a:ext uri="{FF2B5EF4-FFF2-40B4-BE49-F238E27FC236}">
                <a16:creationId xmlns:a16="http://schemas.microsoft.com/office/drawing/2014/main" id="{875F3138-4C55-2C45-85FE-84567C981308}"/>
              </a:ext>
            </a:extLst>
          </p:cNvPr>
          <p:cNvSpPr>
            <a:spLocks noGrp="1"/>
          </p:cNvSpPr>
          <p:nvPr>
            <p:ph type="sldNum" sz="quarter" idx="4"/>
          </p:nvPr>
        </p:nvSpPr>
        <p:spPr>
          <a:xfrm>
            <a:off x="1275826" y="4788200"/>
            <a:ext cx="240631" cy="176322"/>
          </a:xfrm>
          <a:prstGeom prst="rect">
            <a:avLst/>
          </a:prstGeom>
        </p:spPr>
        <p:txBody>
          <a:bodyPr vert="horz" lIns="0" tIns="45720" rIns="0" bIns="45720" rtlCol="0" anchor="ctr"/>
          <a:lstStyle>
            <a:lvl1pPr algn="ctr">
              <a:defRPr sz="60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E02EABB7-5277-9E4A-B79A-8E2432D706F2}" type="slidenum">
              <a:rPr lang="fi-FI" smtClean="0"/>
              <a:pPr/>
              <a:t>‹#›</a:t>
            </a:fld>
            <a:endParaRPr lang="fi-FI"/>
          </a:p>
        </p:txBody>
      </p:sp>
    </p:spTree>
    <p:extLst>
      <p:ext uri="{BB962C8B-B14F-4D97-AF65-F5344CB8AC3E}">
        <p14:creationId xmlns:p14="http://schemas.microsoft.com/office/powerpoint/2010/main" val="569739424"/>
      </p:ext>
    </p:extLst>
  </p:cSld>
  <p:clrMapOvr>
    <a:masterClrMapping/>
  </p:clrMapOvr>
  <p:extLst>
    <p:ext uri="{DCECCB84-F9BA-43D5-87BE-67443E8EF086}">
      <p15:sldGuideLst xmlns:p15="http://schemas.microsoft.com/office/powerpoint/2012/main">
        <p15:guide id="1" orient="horz" pos="1144">
          <p15:clr>
            <a:srgbClr val="FBAE40"/>
          </p15:clr>
        </p15:guide>
        <p15:guide id="2" orient="horz" pos="118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Otsikko, sisältö, tila kaaviolle tm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0" y="384175"/>
            <a:ext cx="6352721" cy="865188"/>
          </a:xfrm>
        </p:spPr>
        <p:txBody>
          <a:bodyPr lIns="0"/>
          <a:lstStyle/>
          <a:p>
            <a:r>
              <a:rPr lang="fi-FI" dirty="0"/>
              <a:t>Muokkaa otsikkoa</a:t>
            </a:r>
            <a:endParaRPr lang="en-US" dirty="0"/>
          </a:p>
        </p:txBody>
      </p:sp>
      <p:sp>
        <p:nvSpPr>
          <p:cNvPr id="3" name="Content Placeholder 2"/>
          <p:cNvSpPr>
            <a:spLocks noGrp="1"/>
          </p:cNvSpPr>
          <p:nvPr>
            <p:ph idx="1" hasCustomPrompt="1"/>
          </p:nvPr>
        </p:nvSpPr>
        <p:spPr>
          <a:xfrm>
            <a:off x="755650" y="1419225"/>
            <a:ext cx="3724999" cy="3240088"/>
          </a:xfrm>
        </p:spPr>
        <p:txBody>
          <a:bodyPr lIns="0">
            <a:normAutofit/>
          </a:bodyPr>
          <a:lstStyle>
            <a:lvl1pPr>
              <a:defRPr sz="2000"/>
            </a:lvl1pPr>
          </a:lstStyle>
          <a:p>
            <a:pPr lvl="0"/>
            <a:r>
              <a:rPr lang="fi-FI" dirty="0"/>
              <a:t>Muokkaa tekstiä</a:t>
            </a:r>
            <a:endParaRPr lang="en-US" dirty="0"/>
          </a:p>
        </p:txBody>
      </p:sp>
      <p:sp>
        <p:nvSpPr>
          <p:cNvPr id="8" name="Date Placeholder 3">
            <a:extLst>
              <a:ext uri="{FF2B5EF4-FFF2-40B4-BE49-F238E27FC236}">
                <a16:creationId xmlns:a16="http://schemas.microsoft.com/office/drawing/2014/main" id="{5629AC5F-4D14-504D-A4CC-1055637AB9BA}"/>
              </a:ext>
            </a:extLst>
          </p:cNvPr>
          <p:cNvSpPr txBox="1">
            <a:spLocks/>
          </p:cNvSpPr>
          <p:nvPr/>
        </p:nvSpPr>
        <p:spPr>
          <a:xfrm>
            <a:off x="630238" y="4780256"/>
            <a:ext cx="860520"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i-FI"/>
          </a:p>
        </p:txBody>
      </p:sp>
      <p:sp>
        <p:nvSpPr>
          <p:cNvPr id="5" name="Sisällön paikkamerkki 4">
            <a:extLst>
              <a:ext uri="{FF2B5EF4-FFF2-40B4-BE49-F238E27FC236}">
                <a16:creationId xmlns:a16="http://schemas.microsoft.com/office/drawing/2014/main" id="{F2FFB67D-7175-9F41-8314-09B0C209DDC6}"/>
              </a:ext>
            </a:extLst>
          </p:cNvPr>
          <p:cNvSpPr>
            <a:spLocks noGrp="1"/>
          </p:cNvSpPr>
          <p:nvPr>
            <p:ph sz="quarter" idx="10" hasCustomPrompt="1"/>
          </p:nvPr>
        </p:nvSpPr>
        <p:spPr>
          <a:xfrm>
            <a:off x="4716463" y="1419225"/>
            <a:ext cx="3816350" cy="3240088"/>
          </a:xfrm>
        </p:spPr>
        <p:txBody>
          <a:bodyPr lIns="0">
            <a:normAutofit/>
          </a:bodyPr>
          <a:lstStyle>
            <a:lvl1pPr>
              <a:defRPr sz="2000"/>
            </a:lvl1pPr>
          </a:lstStyle>
          <a:p>
            <a:pPr lvl="0"/>
            <a:r>
              <a:rPr lang="fi-FI"/>
              <a:t>Paikka kaavioille, taulukolle</a:t>
            </a:r>
          </a:p>
        </p:txBody>
      </p:sp>
      <p:sp>
        <p:nvSpPr>
          <p:cNvPr id="9" name="Date Placeholder 3">
            <a:extLst>
              <a:ext uri="{FF2B5EF4-FFF2-40B4-BE49-F238E27FC236}">
                <a16:creationId xmlns:a16="http://schemas.microsoft.com/office/drawing/2014/main" id="{A2F209FD-FCBF-A74A-9E5E-7D8677B07BFD}"/>
              </a:ext>
            </a:extLst>
          </p:cNvPr>
          <p:cNvSpPr>
            <a:spLocks noGrp="1"/>
          </p:cNvSpPr>
          <p:nvPr>
            <p:ph type="dt" sz="half" idx="2"/>
          </p:nvPr>
        </p:nvSpPr>
        <p:spPr>
          <a:xfrm>
            <a:off x="755650" y="4788199"/>
            <a:ext cx="512154" cy="176323"/>
          </a:xfrm>
          <a:prstGeom prst="rect">
            <a:avLst/>
          </a:prstGeom>
        </p:spPr>
        <p:txBody>
          <a:bodyPr vert="horz" lIns="0" tIns="36000" rIns="0" bIns="36000" rtlCol="0" anchor="ctr"/>
          <a:lstStyle>
            <a:lvl1pPr algn="l">
              <a:defRPr sz="60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fi-FI"/>
          </a:p>
        </p:txBody>
      </p:sp>
      <p:sp>
        <p:nvSpPr>
          <p:cNvPr id="10" name="Footer Placeholder 4">
            <a:extLst>
              <a:ext uri="{FF2B5EF4-FFF2-40B4-BE49-F238E27FC236}">
                <a16:creationId xmlns:a16="http://schemas.microsoft.com/office/drawing/2014/main" id="{434BE982-BB00-0A4E-B763-7E7B56491D85}"/>
              </a:ext>
            </a:extLst>
          </p:cNvPr>
          <p:cNvSpPr>
            <a:spLocks noGrp="1"/>
          </p:cNvSpPr>
          <p:nvPr>
            <p:ph type="ftr" sz="quarter" idx="3"/>
          </p:nvPr>
        </p:nvSpPr>
        <p:spPr>
          <a:xfrm>
            <a:off x="1524479" y="4788200"/>
            <a:ext cx="3086100" cy="176322"/>
          </a:xfrm>
          <a:prstGeom prst="rect">
            <a:avLst/>
          </a:prstGeom>
        </p:spPr>
        <p:txBody>
          <a:bodyPr vert="horz" lIns="0" tIns="45720" rIns="0" bIns="45720" rtlCol="0" anchor="ctr"/>
          <a:lstStyle>
            <a:lvl1pPr algn="l">
              <a:defRPr sz="60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fi-FI"/>
              <a:t>Etunimi Sukunimi</a:t>
            </a:r>
          </a:p>
        </p:txBody>
      </p:sp>
      <p:sp>
        <p:nvSpPr>
          <p:cNvPr id="11" name="Slide Number Placeholder 5">
            <a:extLst>
              <a:ext uri="{FF2B5EF4-FFF2-40B4-BE49-F238E27FC236}">
                <a16:creationId xmlns:a16="http://schemas.microsoft.com/office/drawing/2014/main" id="{B0B6AB14-2F68-C741-9801-DB1B754DA20C}"/>
              </a:ext>
            </a:extLst>
          </p:cNvPr>
          <p:cNvSpPr>
            <a:spLocks noGrp="1"/>
          </p:cNvSpPr>
          <p:nvPr>
            <p:ph type="sldNum" sz="quarter" idx="4"/>
          </p:nvPr>
        </p:nvSpPr>
        <p:spPr>
          <a:xfrm>
            <a:off x="1275826" y="4788200"/>
            <a:ext cx="240631" cy="176322"/>
          </a:xfrm>
          <a:prstGeom prst="rect">
            <a:avLst/>
          </a:prstGeom>
        </p:spPr>
        <p:txBody>
          <a:bodyPr vert="horz" lIns="0" tIns="45720" rIns="0" bIns="45720" rtlCol="0" anchor="ctr"/>
          <a:lstStyle>
            <a:lvl1pPr algn="ctr">
              <a:defRPr sz="60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E02EABB7-5277-9E4A-B79A-8E2432D706F2}" type="slidenum">
              <a:rPr lang="fi-FI" smtClean="0"/>
              <a:pPr/>
              <a:t>‹#›</a:t>
            </a:fld>
            <a:endParaRPr lang="fi-FI"/>
          </a:p>
        </p:txBody>
      </p:sp>
    </p:spTree>
    <p:extLst>
      <p:ext uri="{BB962C8B-B14F-4D97-AF65-F5344CB8AC3E}">
        <p14:creationId xmlns:p14="http://schemas.microsoft.com/office/powerpoint/2010/main" val="165096385"/>
      </p:ext>
    </p:extLst>
  </p:cSld>
  <p:clrMapOvr>
    <a:masterClrMapping/>
  </p:clrMapOvr>
  <p:extLst>
    <p:ext uri="{DCECCB84-F9BA-43D5-87BE-67443E8EF086}">
      <p15:sldGuideLst xmlns:p15="http://schemas.microsoft.com/office/powerpoint/2012/main">
        <p15:guide id="1" pos="297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yhjä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0" y="384175"/>
            <a:ext cx="6479721" cy="865188"/>
          </a:xfrm>
        </p:spPr>
        <p:txBody>
          <a:bodyPr lIns="0"/>
          <a:lstStyle/>
          <a:p>
            <a:r>
              <a:rPr lang="fi-FI" dirty="0"/>
              <a:t>Muokkaa otsikkoa	</a:t>
            </a:r>
            <a:endParaRPr lang="en-US" dirty="0"/>
          </a:p>
        </p:txBody>
      </p:sp>
      <p:sp>
        <p:nvSpPr>
          <p:cNvPr id="8" name="Date Placeholder 3">
            <a:extLst>
              <a:ext uri="{FF2B5EF4-FFF2-40B4-BE49-F238E27FC236}">
                <a16:creationId xmlns:a16="http://schemas.microsoft.com/office/drawing/2014/main" id="{5629AC5F-4D14-504D-A4CC-1055637AB9BA}"/>
              </a:ext>
            </a:extLst>
          </p:cNvPr>
          <p:cNvSpPr txBox="1">
            <a:spLocks/>
          </p:cNvSpPr>
          <p:nvPr/>
        </p:nvSpPr>
        <p:spPr>
          <a:xfrm>
            <a:off x="630238" y="4780256"/>
            <a:ext cx="860520"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i-FI"/>
          </a:p>
        </p:txBody>
      </p:sp>
      <p:sp>
        <p:nvSpPr>
          <p:cNvPr id="9" name="Date Placeholder 3">
            <a:extLst>
              <a:ext uri="{FF2B5EF4-FFF2-40B4-BE49-F238E27FC236}">
                <a16:creationId xmlns:a16="http://schemas.microsoft.com/office/drawing/2014/main" id="{0F7F5F96-DB43-A043-87FC-D1C9EC83089E}"/>
              </a:ext>
            </a:extLst>
          </p:cNvPr>
          <p:cNvSpPr>
            <a:spLocks noGrp="1"/>
          </p:cNvSpPr>
          <p:nvPr>
            <p:ph type="dt" sz="half" idx="2"/>
          </p:nvPr>
        </p:nvSpPr>
        <p:spPr>
          <a:xfrm>
            <a:off x="755650" y="4788199"/>
            <a:ext cx="512154" cy="176323"/>
          </a:xfrm>
          <a:prstGeom prst="rect">
            <a:avLst/>
          </a:prstGeom>
        </p:spPr>
        <p:txBody>
          <a:bodyPr vert="horz" lIns="0" tIns="36000" rIns="0" bIns="36000" rtlCol="0" anchor="ctr"/>
          <a:lstStyle>
            <a:lvl1pPr algn="l">
              <a:defRPr sz="60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fi-FI"/>
          </a:p>
        </p:txBody>
      </p:sp>
      <p:sp>
        <p:nvSpPr>
          <p:cNvPr id="10" name="Footer Placeholder 4">
            <a:extLst>
              <a:ext uri="{FF2B5EF4-FFF2-40B4-BE49-F238E27FC236}">
                <a16:creationId xmlns:a16="http://schemas.microsoft.com/office/drawing/2014/main" id="{4BDD6EE8-A635-1A4E-9AC9-0DE49FF841F4}"/>
              </a:ext>
            </a:extLst>
          </p:cNvPr>
          <p:cNvSpPr>
            <a:spLocks noGrp="1"/>
          </p:cNvSpPr>
          <p:nvPr>
            <p:ph type="ftr" sz="quarter" idx="3"/>
          </p:nvPr>
        </p:nvSpPr>
        <p:spPr>
          <a:xfrm>
            <a:off x="1524479" y="4788200"/>
            <a:ext cx="3086100" cy="176322"/>
          </a:xfrm>
          <a:prstGeom prst="rect">
            <a:avLst/>
          </a:prstGeom>
        </p:spPr>
        <p:txBody>
          <a:bodyPr vert="horz" lIns="0" tIns="45720" rIns="0" bIns="45720" rtlCol="0" anchor="ctr"/>
          <a:lstStyle>
            <a:lvl1pPr algn="l">
              <a:defRPr sz="60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fi-FI"/>
              <a:t>Etunimi Sukunimi</a:t>
            </a:r>
          </a:p>
        </p:txBody>
      </p:sp>
      <p:sp>
        <p:nvSpPr>
          <p:cNvPr id="14" name="Slide Number Placeholder 5">
            <a:extLst>
              <a:ext uri="{FF2B5EF4-FFF2-40B4-BE49-F238E27FC236}">
                <a16:creationId xmlns:a16="http://schemas.microsoft.com/office/drawing/2014/main" id="{A637FC82-DC04-C342-B37F-B5F15BBC34CA}"/>
              </a:ext>
            </a:extLst>
          </p:cNvPr>
          <p:cNvSpPr>
            <a:spLocks noGrp="1"/>
          </p:cNvSpPr>
          <p:nvPr>
            <p:ph type="sldNum" sz="quarter" idx="4"/>
          </p:nvPr>
        </p:nvSpPr>
        <p:spPr>
          <a:xfrm>
            <a:off x="1275826" y="4788200"/>
            <a:ext cx="240631" cy="176322"/>
          </a:xfrm>
          <a:prstGeom prst="rect">
            <a:avLst/>
          </a:prstGeom>
        </p:spPr>
        <p:txBody>
          <a:bodyPr vert="horz" lIns="0" tIns="45720" rIns="0" bIns="45720" rtlCol="0" anchor="ctr"/>
          <a:lstStyle>
            <a:lvl1pPr algn="ctr">
              <a:defRPr sz="60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E02EABB7-5277-9E4A-B79A-8E2432D706F2}" type="slidenum">
              <a:rPr lang="fi-FI" smtClean="0"/>
              <a:pPr/>
              <a:t>‹#›</a:t>
            </a:fld>
            <a:endParaRPr lang="fi-FI"/>
          </a:p>
        </p:txBody>
      </p:sp>
    </p:spTree>
    <p:extLst>
      <p:ext uri="{BB962C8B-B14F-4D97-AF65-F5344CB8AC3E}">
        <p14:creationId xmlns:p14="http://schemas.microsoft.com/office/powerpoint/2010/main" val="356578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5650" y="384175"/>
            <a:ext cx="6352721" cy="865188"/>
          </a:xfrm>
          <a:prstGeom prst="rect">
            <a:avLst/>
          </a:prstGeom>
        </p:spPr>
        <p:txBody>
          <a:bodyPr vert="horz" lIns="0" tIns="45720" rIns="91440" bIns="45720" rtlCol="0" anchor="ctr">
            <a:normAutofit/>
          </a:bodyPr>
          <a:lstStyle/>
          <a:p>
            <a:r>
              <a:rPr lang="fi-FI" dirty="0"/>
              <a:t>Otsikko</a:t>
            </a:r>
            <a:endParaRPr lang="en-US" dirty="0"/>
          </a:p>
        </p:txBody>
      </p:sp>
      <p:sp>
        <p:nvSpPr>
          <p:cNvPr id="3" name="Text Placeholder 2"/>
          <p:cNvSpPr>
            <a:spLocks noGrp="1"/>
          </p:cNvSpPr>
          <p:nvPr>
            <p:ph type="body" idx="1"/>
          </p:nvPr>
        </p:nvSpPr>
        <p:spPr>
          <a:xfrm>
            <a:off x="755650" y="1419225"/>
            <a:ext cx="8002350" cy="3240088"/>
          </a:xfrm>
          <a:prstGeom prst="rect">
            <a:avLst/>
          </a:prstGeom>
        </p:spPr>
        <p:txBody>
          <a:bodyPr vert="horz" lIns="0" tIns="45720" rIns="91440" bIns="45720" rtlCol="0">
            <a:noAutofit/>
          </a:bodyPr>
          <a:lstStyle/>
          <a:p>
            <a:pPr lvl="0"/>
            <a:r>
              <a:rPr lang="fi-FI" dirty="0"/>
              <a:t>Muokkaa tekstin perustyylejä napsauttamalla</a:t>
            </a:r>
          </a:p>
          <a:p>
            <a:pPr lvl="1"/>
            <a:r>
              <a:rPr lang="fi-FI" dirty="0"/>
              <a:t>toinen taso</a:t>
            </a:r>
          </a:p>
          <a:p>
            <a:pPr lvl="2"/>
            <a:r>
              <a:rPr lang="fi-FI" dirty="0"/>
              <a:t>kolmas taso</a:t>
            </a:r>
          </a:p>
        </p:txBody>
      </p:sp>
      <p:sp>
        <p:nvSpPr>
          <p:cNvPr id="8" name="Date Placeholder 3">
            <a:extLst>
              <a:ext uri="{FF2B5EF4-FFF2-40B4-BE49-F238E27FC236}">
                <a16:creationId xmlns:a16="http://schemas.microsoft.com/office/drawing/2014/main" id="{3CDFA318-0064-8842-B7B7-FB7372804350}"/>
              </a:ext>
            </a:extLst>
          </p:cNvPr>
          <p:cNvSpPr>
            <a:spLocks noGrp="1"/>
          </p:cNvSpPr>
          <p:nvPr>
            <p:ph type="dt" sz="half" idx="2"/>
          </p:nvPr>
        </p:nvSpPr>
        <p:spPr>
          <a:xfrm>
            <a:off x="755650" y="4788199"/>
            <a:ext cx="512154" cy="176323"/>
          </a:xfrm>
          <a:prstGeom prst="rect">
            <a:avLst/>
          </a:prstGeom>
        </p:spPr>
        <p:txBody>
          <a:bodyPr vert="horz" lIns="0" tIns="36000" rIns="0" bIns="36000" rtlCol="0" anchor="ctr"/>
          <a:lstStyle>
            <a:lvl1pPr algn="l">
              <a:defRPr sz="60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fi-FI"/>
          </a:p>
        </p:txBody>
      </p:sp>
      <p:sp>
        <p:nvSpPr>
          <p:cNvPr id="9" name="Footer Placeholder 4">
            <a:extLst>
              <a:ext uri="{FF2B5EF4-FFF2-40B4-BE49-F238E27FC236}">
                <a16:creationId xmlns:a16="http://schemas.microsoft.com/office/drawing/2014/main" id="{EA863F6B-DC46-7F48-8F85-609A878F9A04}"/>
              </a:ext>
            </a:extLst>
          </p:cNvPr>
          <p:cNvSpPr>
            <a:spLocks noGrp="1"/>
          </p:cNvSpPr>
          <p:nvPr>
            <p:ph type="ftr" sz="quarter" idx="3"/>
          </p:nvPr>
        </p:nvSpPr>
        <p:spPr>
          <a:xfrm>
            <a:off x="1524479" y="4788200"/>
            <a:ext cx="3086100" cy="176322"/>
          </a:xfrm>
          <a:prstGeom prst="rect">
            <a:avLst/>
          </a:prstGeom>
        </p:spPr>
        <p:txBody>
          <a:bodyPr vert="horz" lIns="0" tIns="45720" rIns="0" bIns="45720" rtlCol="0" anchor="ctr"/>
          <a:lstStyle>
            <a:lvl1pPr algn="l">
              <a:defRPr sz="60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fi-FI"/>
              <a:t>Etunimi Sukunimi</a:t>
            </a:r>
          </a:p>
        </p:txBody>
      </p:sp>
      <p:sp>
        <p:nvSpPr>
          <p:cNvPr id="10" name="Slide Number Placeholder 5">
            <a:extLst>
              <a:ext uri="{FF2B5EF4-FFF2-40B4-BE49-F238E27FC236}">
                <a16:creationId xmlns:a16="http://schemas.microsoft.com/office/drawing/2014/main" id="{B83099FF-ABB4-F64B-9A74-8BDD17101651}"/>
              </a:ext>
            </a:extLst>
          </p:cNvPr>
          <p:cNvSpPr>
            <a:spLocks noGrp="1"/>
          </p:cNvSpPr>
          <p:nvPr>
            <p:ph type="sldNum" sz="quarter" idx="4"/>
          </p:nvPr>
        </p:nvSpPr>
        <p:spPr>
          <a:xfrm>
            <a:off x="1275826" y="4788200"/>
            <a:ext cx="240631" cy="176322"/>
          </a:xfrm>
          <a:prstGeom prst="rect">
            <a:avLst/>
          </a:prstGeom>
        </p:spPr>
        <p:txBody>
          <a:bodyPr vert="horz" lIns="0" tIns="45720" rIns="0" bIns="45720" rtlCol="0" anchor="ctr"/>
          <a:lstStyle>
            <a:lvl1pPr algn="ctr">
              <a:defRPr sz="60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E02EABB7-5277-9E4A-B79A-8E2432D706F2}" type="slidenum">
              <a:rPr lang="fi-FI" smtClean="0"/>
              <a:pPr/>
              <a:t>‹#›</a:t>
            </a:fld>
            <a:endParaRPr lang="fi-FI"/>
          </a:p>
        </p:txBody>
      </p:sp>
    </p:spTree>
    <p:extLst>
      <p:ext uri="{BB962C8B-B14F-4D97-AF65-F5344CB8AC3E}">
        <p14:creationId xmlns:p14="http://schemas.microsoft.com/office/powerpoint/2010/main" val="2614476244"/>
      </p:ext>
    </p:extLst>
  </p:cSld>
  <p:clrMap bg1="lt1" tx1="dk1" bg2="lt2" tx2="dk2" accent1="accent1" accent2="accent2" accent3="accent3" accent4="accent4" accent5="accent5" accent6="accent6" hlink="hlink" folHlink="folHlink"/>
  <p:sldLayoutIdLst>
    <p:sldLayoutId id="2147483688" r:id="rId1"/>
    <p:sldLayoutId id="2147483663" r:id="rId2"/>
    <p:sldLayoutId id="2147483681" r:id="rId3"/>
    <p:sldLayoutId id="2147483674" r:id="rId4"/>
    <p:sldLayoutId id="2147483682" r:id="rId5"/>
    <p:sldLayoutId id="2147483679" r:id="rId6"/>
    <p:sldLayoutId id="2147483684" r:id="rId7"/>
    <p:sldLayoutId id="2147483675" r:id="rId8"/>
    <p:sldLayoutId id="2147483696" r:id="rId9"/>
    <p:sldLayoutId id="2147483691" r:id="rId10"/>
    <p:sldLayoutId id="2147483693" r:id="rId11"/>
    <p:sldLayoutId id="2147483694" r:id="rId12"/>
    <p:sldLayoutId id="2147483677" r:id="rId13"/>
  </p:sldLayoutIdLst>
  <p:hf hdr="0"/>
  <p:txStyles>
    <p:titleStyle>
      <a:lvl1pPr algn="l" defTabSz="685800" rtl="0" eaLnBrk="1" latinLnBrk="0" hangingPunct="1">
        <a:lnSpc>
          <a:spcPct val="90000"/>
        </a:lnSpc>
        <a:spcBef>
          <a:spcPct val="0"/>
        </a:spcBef>
        <a:buNone/>
        <a:defRPr sz="3000" kern="1200" baseline="0">
          <a:solidFill>
            <a:schemeClr val="tx1">
              <a:lumMod val="75000"/>
              <a:lumOff val="25000"/>
            </a:schemeClr>
          </a:solidFill>
          <a:latin typeface="Rockwell" panose="02060603020205020403" pitchFamily="18" charset="0"/>
          <a:ea typeface="Roboto" panose="02000000000000000000" pitchFamily="2" charset="0"/>
          <a:cs typeface="Rockwell" panose="02060603020205020403" pitchFamily="18" charset="0"/>
        </a:defRPr>
      </a:lvl1pPr>
    </p:titleStyle>
    <p:bodyStyle>
      <a:lvl1pPr marL="285750" indent="-285750" algn="l" defTabSz="360000" rtl="0" eaLnBrk="1" fontAlgn="t" latinLnBrk="0" hangingPunct="1">
        <a:lnSpc>
          <a:spcPct val="100000"/>
        </a:lnSpc>
        <a:spcBef>
          <a:spcPts val="200"/>
        </a:spcBef>
        <a:spcAft>
          <a:spcPts val="500"/>
        </a:spcAft>
        <a:buClr>
          <a:srgbClr val="EB5F0A"/>
        </a:buClr>
        <a:buSzPct val="105000"/>
        <a:buFont typeface="Wingdings" panose="05000000000000000000" pitchFamily="2" charset="2"/>
        <a:buChar char="§"/>
        <a:tabLst>
          <a:tab pos="360000" algn="l"/>
          <a:tab pos="720000" algn="l"/>
        </a:tabLst>
        <a:defRPr lang="fi-FI" sz="2300" kern="1200" baseline="0">
          <a:solidFill>
            <a:schemeClr val="tx1">
              <a:lumMod val="75000"/>
              <a:lumOff val="25000"/>
            </a:schemeClr>
          </a:solidFill>
          <a:latin typeface="+mn-lt"/>
          <a:ea typeface="Roboto" panose="02000000000000000000" pitchFamily="2" charset="0"/>
          <a:cs typeface="Roboto" panose="02000000000000000000" pitchFamily="2" charset="0"/>
        </a:defRPr>
      </a:lvl1pPr>
      <a:lvl2pPr marL="628650" indent="-285750" algn="l" defTabSz="685800" rtl="0" eaLnBrk="1" latinLnBrk="0" hangingPunct="1">
        <a:lnSpc>
          <a:spcPct val="90000"/>
        </a:lnSpc>
        <a:spcBef>
          <a:spcPts val="200"/>
        </a:spcBef>
        <a:spcAft>
          <a:spcPts val="500"/>
        </a:spcAft>
        <a:buClr>
          <a:srgbClr val="EB5F0A"/>
        </a:buClr>
        <a:buSzPct val="105000"/>
        <a:buFont typeface="Wingdings" panose="05000000000000000000" pitchFamily="2" charset="2"/>
        <a:buChar char="§"/>
        <a:tabLst>
          <a:tab pos="360000" algn="l"/>
          <a:tab pos="720000" algn="l"/>
        </a:tabLst>
        <a:defRPr lang="fi-FI" sz="2000" kern="1200">
          <a:solidFill>
            <a:schemeClr val="tx1">
              <a:lumMod val="75000"/>
              <a:lumOff val="25000"/>
            </a:schemeClr>
          </a:solidFill>
          <a:latin typeface="+mn-lt"/>
          <a:ea typeface="Roboto" panose="02000000000000000000" pitchFamily="2" charset="0"/>
          <a:cs typeface="Roboto" panose="02000000000000000000" pitchFamily="2" charset="0"/>
        </a:defRPr>
      </a:lvl2pPr>
      <a:lvl3pPr marL="971550" indent="-285750" algn="l" defTabSz="685800" rtl="0" eaLnBrk="1" latinLnBrk="0" hangingPunct="1">
        <a:lnSpc>
          <a:spcPct val="90000"/>
        </a:lnSpc>
        <a:spcBef>
          <a:spcPts val="200"/>
        </a:spcBef>
        <a:spcAft>
          <a:spcPts val="500"/>
        </a:spcAft>
        <a:buClr>
          <a:srgbClr val="EB5F0A"/>
        </a:buClr>
        <a:buSzPct val="105000"/>
        <a:buFont typeface="Wingdings" panose="05000000000000000000" pitchFamily="2" charset="2"/>
        <a:buChar char="§"/>
        <a:tabLst>
          <a:tab pos="360000" algn="l"/>
          <a:tab pos="720000" algn="l"/>
        </a:tabLst>
        <a:defRPr lang="fi-FI" sz="1800" kern="1200">
          <a:solidFill>
            <a:schemeClr val="tx1">
              <a:lumMod val="75000"/>
              <a:lumOff val="25000"/>
            </a:schemeClr>
          </a:solidFill>
          <a:latin typeface="+mn-lt"/>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200"/>
        </a:spcBef>
        <a:spcAft>
          <a:spcPts val="500"/>
        </a:spcAft>
        <a:buClr>
          <a:srgbClr val="EB5F0A"/>
        </a:buClr>
        <a:buSzPct val="105000"/>
        <a:buFontTx/>
        <a:buNone/>
        <a:tabLst>
          <a:tab pos="360000" algn="l"/>
          <a:tab pos="720000" algn="l"/>
        </a:tabLst>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71600" indent="0" algn="l" defTabSz="685800" rtl="0" eaLnBrk="1" latinLnBrk="0" hangingPunct="1">
        <a:lnSpc>
          <a:spcPct val="90000"/>
        </a:lnSpc>
        <a:spcBef>
          <a:spcPts val="375"/>
        </a:spcBef>
        <a:buClr>
          <a:srgbClr val="EB5F0A"/>
        </a:buClr>
        <a:buSzPct val="105000"/>
        <a:buFontTx/>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76">
          <p15:clr>
            <a:srgbClr val="F26B43"/>
          </p15:clr>
        </p15:guide>
        <p15:guide id="2" orient="horz" pos="242">
          <p15:clr>
            <a:srgbClr val="F26B43"/>
          </p15:clr>
        </p15:guide>
        <p15:guide id="3" pos="5516">
          <p15:clr>
            <a:srgbClr val="F26B43"/>
          </p15:clr>
        </p15:guide>
        <p15:guide id="4" orient="horz" pos="599">
          <p15:clr>
            <a:srgbClr val="F26B43"/>
          </p15:clr>
        </p15:guide>
        <p15:guide id="5" orient="horz" pos="894">
          <p15:clr>
            <a:srgbClr val="F26B43"/>
          </p15:clr>
        </p15:guide>
        <p15:guide id="6" orient="horz" pos="3015">
          <p15:clr>
            <a:srgbClr val="F26B43"/>
          </p15:clr>
        </p15:guide>
        <p15:guide id="7" orient="horz" pos="787">
          <p15:clr>
            <a:srgbClr val="F26B43"/>
          </p15:clr>
        </p15:guide>
        <p15:guide id="8" pos="4694">
          <p15:clr>
            <a:srgbClr val="F26B43"/>
          </p15:clr>
        </p15:guide>
        <p15:guide id="9" orient="horz" pos="2935">
          <p15:clr>
            <a:srgbClr val="F26B43"/>
          </p15:clr>
        </p15:guide>
        <p15:guide id="10" pos="537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opintopolku.fi/oma-opintopolku/"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mailto:mika.ukkonen@tsl.fi"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mailto:katri.soder@tsl.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A9FFE3-B459-4335-83E0-D538114DA0D6}"/>
              </a:ext>
            </a:extLst>
          </p:cNvPr>
          <p:cNvSpPr>
            <a:spLocks noGrp="1"/>
          </p:cNvSpPr>
          <p:nvPr>
            <p:ph type="ctrTitle"/>
          </p:nvPr>
        </p:nvSpPr>
        <p:spPr/>
        <p:txBody>
          <a:bodyPr/>
          <a:lstStyle/>
          <a:p>
            <a:r>
              <a:rPr lang="en-US" sz="3200" dirty="0"/>
              <a:t>The National Registry and Data Transfer Service for Study Rights and Completed Studies</a:t>
            </a:r>
            <a:r>
              <a:rPr lang="fi-FI" sz="3200" dirty="0"/>
              <a:t> - </a:t>
            </a:r>
            <a:r>
              <a:rPr lang="fi-FI" sz="3200" dirty="0" err="1"/>
              <a:t>MyStudyinfo</a:t>
            </a:r>
            <a:r>
              <a:rPr lang="fi-FI" sz="3200" dirty="0"/>
              <a:t> </a:t>
            </a:r>
            <a:r>
              <a:rPr lang="fi-FI" sz="3200" dirty="0" err="1"/>
              <a:t>service</a:t>
            </a:r>
            <a:endParaRPr lang="fi-FI" sz="3200" dirty="0"/>
          </a:p>
        </p:txBody>
      </p:sp>
      <p:sp>
        <p:nvSpPr>
          <p:cNvPr id="3" name="Alaotsikko 2">
            <a:extLst>
              <a:ext uri="{FF2B5EF4-FFF2-40B4-BE49-F238E27FC236}">
                <a16:creationId xmlns:a16="http://schemas.microsoft.com/office/drawing/2014/main" id="{64F12C46-B740-4FD1-B62C-3DAF8CD0C7B6}"/>
              </a:ext>
            </a:extLst>
          </p:cNvPr>
          <p:cNvSpPr>
            <a:spLocks noGrp="1"/>
          </p:cNvSpPr>
          <p:nvPr>
            <p:ph type="subTitle" idx="1"/>
          </p:nvPr>
        </p:nvSpPr>
        <p:spPr/>
        <p:txBody>
          <a:bodyPr/>
          <a:lstStyle/>
          <a:p>
            <a:r>
              <a:rPr lang="fi-FI" dirty="0" err="1"/>
              <a:t>Information</a:t>
            </a:r>
            <a:r>
              <a:rPr lang="fi-FI" dirty="0"/>
              <a:t> for </a:t>
            </a:r>
            <a:r>
              <a:rPr lang="fi-FI" dirty="0" err="1"/>
              <a:t>students</a:t>
            </a:r>
            <a:endParaRPr lang="fi-FI" dirty="0"/>
          </a:p>
        </p:txBody>
      </p:sp>
    </p:spTree>
    <p:extLst>
      <p:ext uri="{BB962C8B-B14F-4D97-AF65-F5344CB8AC3E}">
        <p14:creationId xmlns:p14="http://schemas.microsoft.com/office/powerpoint/2010/main" val="4045389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41B9AA-EA6B-4F57-9115-C4BC5B7422B5}"/>
              </a:ext>
            </a:extLst>
          </p:cNvPr>
          <p:cNvSpPr>
            <a:spLocks noGrp="1"/>
          </p:cNvSpPr>
          <p:nvPr>
            <p:ph type="title"/>
          </p:nvPr>
        </p:nvSpPr>
        <p:spPr>
          <a:xfrm>
            <a:off x="755650" y="384175"/>
            <a:ext cx="6352721" cy="865188"/>
          </a:xfrm>
        </p:spPr>
        <p:txBody>
          <a:bodyPr anchor="ctr">
            <a:normAutofit/>
          </a:bodyPr>
          <a:lstStyle/>
          <a:p>
            <a:r>
              <a:rPr lang="fi-FI" dirty="0"/>
              <a:t>Koski-</a:t>
            </a:r>
            <a:r>
              <a:rPr lang="fi-FI" dirty="0" err="1"/>
              <a:t>service</a:t>
            </a:r>
            <a:endParaRPr lang="fi-FI" dirty="0"/>
          </a:p>
        </p:txBody>
      </p:sp>
      <p:sp>
        <p:nvSpPr>
          <p:cNvPr id="3" name="Sisällön paikkamerkki 2">
            <a:extLst>
              <a:ext uri="{FF2B5EF4-FFF2-40B4-BE49-F238E27FC236}">
                <a16:creationId xmlns:a16="http://schemas.microsoft.com/office/drawing/2014/main" id="{5CF0CBC0-31C2-4677-A346-4F3D3CE2FCD1}"/>
              </a:ext>
            </a:extLst>
          </p:cNvPr>
          <p:cNvSpPr>
            <a:spLocks noGrp="1"/>
          </p:cNvSpPr>
          <p:nvPr>
            <p:ph idx="1"/>
          </p:nvPr>
        </p:nvSpPr>
        <p:spPr>
          <a:xfrm>
            <a:off x="461085" y="1419223"/>
            <a:ext cx="5031666" cy="3340101"/>
          </a:xfrm>
        </p:spPr>
        <p:txBody>
          <a:bodyPr>
            <a:normAutofit/>
          </a:bodyPr>
          <a:lstStyle/>
          <a:p>
            <a:pPr marL="457200">
              <a:lnSpc>
                <a:spcPct val="90000"/>
              </a:lnSpc>
            </a:pPr>
            <a:r>
              <a:rPr lang="en-US" sz="1400" dirty="0">
                <a:effectLst/>
              </a:rPr>
              <a:t>You can find information about your study credits in the </a:t>
            </a:r>
            <a:r>
              <a:rPr lang="en-US" sz="1400" dirty="0" err="1">
                <a:effectLst/>
              </a:rPr>
              <a:t>MyStudyinfo</a:t>
            </a:r>
            <a:r>
              <a:rPr lang="en-US" sz="1400" dirty="0">
                <a:effectLst/>
              </a:rPr>
              <a:t> service online: </a:t>
            </a:r>
            <a:r>
              <a:rPr lang="fi-FI" sz="1400" dirty="0">
                <a:ea typeface="Roboto"/>
                <a:cs typeface="Calibri"/>
                <a:hlinkClick r:id="rId2"/>
              </a:rPr>
              <a:t>https://opintopolku.fi/oma-opintopolku/</a:t>
            </a:r>
            <a:r>
              <a:rPr lang="fi-FI" sz="1400" dirty="0">
                <a:ea typeface="Roboto"/>
                <a:cs typeface="Calibri"/>
              </a:rPr>
              <a:t> </a:t>
            </a:r>
            <a:endParaRPr lang="en-US" sz="1400" dirty="0">
              <a:effectLst/>
            </a:endParaRPr>
          </a:p>
          <a:p>
            <a:pPr marL="457200">
              <a:lnSpc>
                <a:spcPct val="90000"/>
              </a:lnSpc>
            </a:pPr>
            <a:r>
              <a:rPr lang="en-US" sz="1400" dirty="0">
                <a:effectLst/>
              </a:rPr>
              <a:t>Log in to </a:t>
            </a:r>
            <a:r>
              <a:rPr lang="en-US" sz="1400" dirty="0" err="1">
                <a:effectLst/>
              </a:rPr>
              <a:t>MyStudyinfo</a:t>
            </a:r>
            <a:r>
              <a:rPr lang="en-US" sz="1400" dirty="0">
                <a:effectLst/>
              </a:rPr>
              <a:t> with your bank credentials and you can manage your data there yourself.</a:t>
            </a:r>
          </a:p>
          <a:p>
            <a:pPr marL="457200">
              <a:lnSpc>
                <a:spcPct val="90000"/>
              </a:lnSpc>
            </a:pPr>
            <a:r>
              <a:rPr lang="en-US" sz="1400" dirty="0">
                <a:effectLst/>
              </a:rPr>
              <a:t>You can review your own educational information and send information to third parties by selecting certain study attainments from the data and sending the link to a selected person. </a:t>
            </a:r>
          </a:p>
          <a:p>
            <a:pPr marL="457200">
              <a:lnSpc>
                <a:spcPct val="90000"/>
              </a:lnSpc>
            </a:pPr>
            <a:r>
              <a:rPr lang="en-US" sz="1400" dirty="0">
                <a:effectLst/>
              </a:rPr>
              <a:t>You can also deactivate the link in the service, which then affects the disclosure of the data. </a:t>
            </a:r>
            <a:endParaRPr lang="fi-FI" sz="1400" dirty="0">
              <a:effectLst/>
            </a:endParaRPr>
          </a:p>
        </p:txBody>
      </p:sp>
      <p:pic>
        <p:nvPicPr>
          <p:cNvPr id="9" name="Sisällön paikkamerkki 8">
            <a:extLst>
              <a:ext uri="{FF2B5EF4-FFF2-40B4-BE49-F238E27FC236}">
                <a16:creationId xmlns:a16="http://schemas.microsoft.com/office/drawing/2014/main" id="{62970B82-0BAA-4A43-BC88-5BBB8539E886}"/>
              </a:ext>
            </a:extLst>
          </p:cNvPr>
          <p:cNvPicPr>
            <a:picLocks noGrp="1" noChangeAspect="1"/>
          </p:cNvPicPr>
          <p:nvPr>
            <p:ph idx="10"/>
          </p:nvPr>
        </p:nvPicPr>
        <p:blipFill rotWithShape="1">
          <a:blip r:embed="rId3"/>
          <a:srcRect l="17158" r="3889" b="-6"/>
          <a:stretch/>
        </p:blipFill>
        <p:spPr>
          <a:xfrm>
            <a:off x="5834849" y="1433113"/>
            <a:ext cx="2547043" cy="3226199"/>
          </a:xfrm>
          <a:noFill/>
        </p:spPr>
      </p:pic>
      <p:sp>
        <p:nvSpPr>
          <p:cNvPr id="14" name="Date Placeholder 4">
            <a:extLst>
              <a:ext uri="{FF2B5EF4-FFF2-40B4-BE49-F238E27FC236}">
                <a16:creationId xmlns:a16="http://schemas.microsoft.com/office/drawing/2014/main" id="{528C4788-20B6-47F5-8C0D-C7B0628B920E}"/>
              </a:ext>
            </a:extLst>
          </p:cNvPr>
          <p:cNvSpPr>
            <a:spLocks noGrp="1"/>
          </p:cNvSpPr>
          <p:nvPr>
            <p:ph type="dt" sz="half" idx="2"/>
          </p:nvPr>
        </p:nvSpPr>
        <p:spPr>
          <a:xfrm>
            <a:off x="755650" y="4788199"/>
            <a:ext cx="512154" cy="176323"/>
          </a:xfrm>
        </p:spPr>
        <p:txBody>
          <a:bodyPr/>
          <a:lstStyle/>
          <a:p>
            <a:endParaRPr lang="fi-FI"/>
          </a:p>
        </p:txBody>
      </p:sp>
      <p:sp>
        <p:nvSpPr>
          <p:cNvPr id="5" name="Alatunnisteen paikkamerkki 4">
            <a:extLst>
              <a:ext uri="{FF2B5EF4-FFF2-40B4-BE49-F238E27FC236}">
                <a16:creationId xmlns:a16="http://schemas.microsoft.com/office/drawing/2014/main" id="{AE743A31-D8DE-4D94-BD07-D334164A9C21}"/>
              </a:ext>
            </a:extLst>
          </p:cNvPr>
          <p:cNvSpPr>
            <a:spLocks noGrp="1"/>
          </p:cNvSpPr>
          <p:nvPr>
            <p:ph type="ftr" sz="quarter" idx="3"/>
          </p:nvPr>
        </p:nvSpPr>
        <p:spPr>
          <a:xfrm>
            <a:off x="1524479" y="4788200"/>
            <a:ext cx="3086100" cy="176322"/>
          </a:xfrm>
        </p:spPr>
        <p:txBody>
          <a:bodyPr anchor="ctr">
            <a:normAutofit/>
          </a:bodyPr>
          <a:lstStyle/>
          <a:p>
            <a:pPr>
              <a:lnSpc>
                <a:spcPct val="90000"/>
              </a:lnSpc>
              <a:spcAft>
                <a:spcPts val="600"/>
              </a:spcAft>
            </a:pPr>
            <a:r>
              <a:rPr lang="fi-FI"/>
              <a:t>Etunimi Sukunimi</a:t>
            </a:r>
          </a:p>
        </p:txBody>
      </p:sp>
      <p:sp>
        <p:nvSpPr>
          <p:cNvPr id="6" name="Dian numeron paikkamerkki 5">
            <a:extLst>
              <a:ext uri="{FF2B5EF4-FFF2-40B4-BE49-F238E27FC236}">
                <a16:creationId xmlns:a16="http://schemas.microsoft.com/office/drawing/2014/main" id="{7A4E98B0-D17C-48E8-9E02-C2EA1B6FD703}"/>
              </a:ext>
            </a:extLst>
          </p:cNvPr>
          <p:cNvSpPr>
            <a:spLocks noGrp="1"/>
          </p:cNvSpPr>
          <p:nvPr>
            <p:ph type="sldNum" sz="quarter" idx="4"/>
          </p:nvPr>
        </p:nvSpPr>
        <p:spPr>
          <a:xfrm>
            <a:off x="1275826" y="4788200"/>
            <a:ext cx="240631" cy="176322"/>
          </a:xfrm>
        </p:spPr>
        <p:txBody>
          <a:bodyPr anchor="ctr">
            <a:normAutofit/>
          </a:bodyPr>
          <a:lstStyle/>
          <a:p>
            <a:pPr>
              <a:lnSpc>
                <a:spcPct val="90000"/>
              </a:lnSpc>
              <a:spcAft>
                <a:spcPts val="600"/>
              </a:spcAft>
            </a:pPr>
            <a:fld id="{E02EABB7-5277-9E4A-B79A-8E2432D706F2}" type="slidenum">
              <a:rPr lang="fi-FI" smtClean="0"/>
              <a:pPr>
                <a:lnSpc>
                  <a:spcPct val="90000"/>
                </a:lnSpc>
                <a:spcAft>
                  <a:spcPts val="600"/>
                </a:spcAft>
              </a:pPr>
              <a:t>10</a:t>
            </a:fld>
            <a:endParaRPr lang="fi-FI"/>
          </a:p>
        </p:txBody>
      </p:sp>
    </p:spTree>
    <p:extLst>
      <p:ext uri="{BB962C8B-B14F-4D97-AF65-F5344CB8AC3E}">
        <p14:creationId xmlns:p14="http://schemas.microsoft.com/office/powerpoint/2010/main" val="3440703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19C15E-7126-4845-9B72-0F2EB8B8D981}"/>
              </a:ext>
            </a:extLst>
          </p:cNvPr>
          <p:cNvSpPr>
            <a:spLocks noGrp="1"/>
          </p:cNvSpPr>
          <p:nvPr>
            <p:ph type="title"/>
          </p:nvPr>
        </p:nvSpPr>
        <p:spPr/>
        <p:txBody>
          <a:bodyPr>
            <a:normAutofit/>
          </a:bodyPr>
          <a:lstStyle/>
          <a:p>
            <a:r>
              <a:rPr lang="fi-FI" dirty="0" err="1"/>
              <a:t>Who</a:t>
            </a:r>
            <a:r>
              <a:rPr lang="fi-FI" dirty="0"/>
              <a:t> </a:t>
            </a:r>
            <a:r>
              <a:rPr lang="fi-FI" dirty="0" err="1"/>
              <a:t>can</a:t>
            </a:r>
            <a:r>
              <a:rPr lang="fi-FI" dirty="0"/>
              <a:t> </a:t>
            </a:r>
            <a:r>
              <a:rPr lang="fi-FI" dirty="0" err="1"/>
              <a:t>access</a:t>
            </a:r>
            <a:r>
              <a:rPr lang="fi-FI" dirty="0"/>
              <a:t> to </a:t>
            </a:r>
            <a:r>
              <a:rPr lang="fi-FI" dirty="0" err="1"/>
              <a:t>your</a:t>
            </a:r>
            <a:r>
              <a:rPr lang="fi-FI" dirty="0"/>
              <a:t> data?</a:t>
            </a:r>
          </a:p>
        </p:txBody>
      </p:sp>
      <p:sp>
        <p:nvSpPr>
          <p:cNvPr id="3" name="Sisällön paikkamerkki 2">
            <a:extLst>
              <a:ext uri="{FF2B5EF4-FFF2-40B4-BE49-F238E27FC236}">
                <a16:creationId xmlns:a16="http://schemas.microsoft.com/office/drawing/2014/main" id="{0FC55FE2-F3BA-44AC-8FFC-C5E15021E83F}"/>
              </a:ext>
            </a:extLst>
          </p:cNvPr>
          <p:cNvSpPr>
            <a:spLocks noGrp="1"/>
          </p:cNvSpPr>
          <p:nvPr>
            <p:ph idx="1"/>
          </p:nvPr>
        </p:nvSpPr>
        <p:spPr/>
        <p:txBody>
          <a:bodyPr>
            <a:normAutofit/>
          </a:bodyPr>
          <a:lstStyle/>
          <a:p>
            <a:r>
              <a:rPr lang="en-US" sz="1800" dirty="0">
                <a:latin typeface="Calibri" panose="020F0502020204030204" pitchFamily="34" charset="0"/>
                <a:ea typeface="Calibri" panose="020F0502020204030204" pitchFamily="34" charset="0"/>
                <a:cs typeface="Arial" panose="020B0604020202020204" pitchFamily="34" charset="0"/>
              </a:rPr>
              <a:t>T</a:t>
            </a:r>
            <a:r>
              <a:rPr lang="en-US" sz="1800" dirty="0">
                <a:effectLst/>
                <a:latin typeface="Calibri" panose="020F0502020204030204" pitchFamily="34" charset="0"/>
                <a:ea typeface="Calibri" panose="020F0502020204030204" pitchFamily="34" charset="0"/>
                <a:cs typeface="Arial" panose="020B0604020202020204" pitchFamily="34" charset="0"/>
              </a:rPr>
              <a:t>he data is available only to the student, the provider of the educational institution (WEA Finland) that stores the information and the Finnish National Agency for Education. </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latin typeface="Calibri" panose="020F0502020204030204" pitchFamily="34" charset="0"/>
                <a:ea typeface="Calibri" panose="020F0502020204030204" pitchFamily="34" charset="0"/>
                <a:cs typeface="Arial" panose="020B0604020202020204" pitchFamily="34" charset="0"/>
              </a:rPr>
              <a:t>I</a:t>
            </a:r>
            <a:r>
              <a:rPr lang="en-US" sz="1800" dirty="0">
                <a:effectLst/>
                <a:latin typeface="Calibri" panose="020F0502020204030204" pitchFamily="34" charset="0"/>
                <a:ea typeface="Calibri" panose="020F0502020204030204" pitchFamily="34" charset="0"/>
                <a:cs typeface="Arial" panose="020B0604020202020204" pitchFamily="34" charset="0"/>
              </a:rPr>
              <a:t>n certain situations, the authorities have the right to access information contained in the Koski-service.</a:t>
            </a:r>
          </a:p>
          <a:p>
            <a:r>
              <a:rPr lang="en-US" sz="1800" dirty="0">
                <a:effectLst/>
                <a:latin typeface="Calibri" panose="020F0502020204030204" pitchFamily="34" charset="0"/>
                <a:ea typeface="Calibri" panose="020F0502020204030204" pitchFamily="34" charset="0"/>
                <a:cs typeface="Arial" panose="020B0604020202020204" pitchFamily="34" charset="0"/>
              </a:rPr>
              <a:t>The authorities are, for example, the Social Insurance Institution (</a:t>
            </a:r>
            <a:r>
              <a:rPr lang="en-US" sz="1800" dirty="0" err="1">
                <a:effectLst/>
                <a:latin typeface="Calibri" panose="020F0502020204030204" pitchFamily="34" charset="0"/>
                <a:ea typeface="Calibri" panose="020F0502020204030204" pitchFamily="34" charset="0"/>
                <a:cs typeface="Arial" panose="020B0604020202020204" pitchFamily="34" charset="0"/>
              </a:rPr>
              <a:t>Kela</a:t>
            </a:r>
            <a:r>
              <a:rPr lang="en-US" sz="1800" dirty="0">
                <a:effectLst/>
                <a:latin typeface="Calibri" panose="020F0502020204030204" pitchFamily="34" charset="0"/>
                <a:ea typeface="Calibri" panose="020F0502020204030204" pitchFamily="34" charset="0"/>
                <a:cs typeface="Arial" panose="020B0604020202020204" pitchFamily="34" charset="0"/>
              </a:rPr>
              <a:t>) and Statistics Finland</a:t>
            </a:r>
            <a:endParaRPr lang="fi-FI"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Päivämäärän paikkamerkki 4">
            <a:extLst>
              <a:ext uri="{FF2B5EF4-FFF2-40B4-BE49-F238E27FC236}">
                <a16:creationId xmlns:a16="http://schemas.microsoft.com/office/drawing/2014/main" id="{4AD0187E-DF82-40D4-9923-F716AA4F4888}"/>
              </a:ext>
            </a:extLst>
          </p:cNvPr>
          <p:cNvSpPr>
            <a:spLocks noGrp="1"/>
          </p:cNvSpPr>
          <p:nvPr>
            <p:ph type="dt" sz="half" idx="2"/>
          </p:nvPr>
        </p:nvSpPr>
        <p:spPr/>
        <p:txBody>
          <a:bodyPr/>
          <a:lstStyle/>
          <a:p>
            <a:endParaRPr lang="fi-FI"/>
          </a:p>
        </p:txBody>
      </p:sp>
      <p:sp>
        <p:nvSpPr>
          <p:cNvPr id="6" name="Alatunnisteen paikkamerkki 5">
            <a:extLst>
              <a:ext uri="{FF2B5EF4-FFF2-40B4-BE49-F238E27FC236}">
                <a16:creationId xmlns:a16="http://schemas.microsoft.com/office/drawing/2014/main" id="{047CBC12-43C4-4151-857F-92C9C9C2F152}"/>
              </a:ext>
            </a:extLst>
          </p:cNvPr>
          <p:cNvSpPr>
            <a:spLocks noGrp="1"/>
          </p:cNvSpPr>
          <p:nvPr>
            <p:ph type="ftr" sz="quarter" idx="3"/>
          </p:nvPr>
        </p:nvSpPr>
        <p:spPr/>
        <p:txBody>
          <a:bodyPr/>
          <a:lstStyle/>
          <a:p>
            <a:r>
              <a:rPr lang="fi-FI"/>
              <a:t>Etunimi Sukunimi</a:t>
            </a:r>
          </a:p>
        </p:txBody>
      </p:sp>
      <p:sp>
        <p:nvSpPr>
          <p:cNvPr id="7" name="Dian numeron paikkamerkki 6">
            <a:extLst>
              <a:ext uri="{FF2B5EF4-FFF2-40B4-BE49-F238E27FC236}">
                <a16:creationId xmlns:a16="http://schemas.microsoft.com/office/drawing/2014/main" id="{E0247077-F6A6-446E-8EB0-19E94B2EF341}"/>
              </a:ext>
            </a:extLst>
          </p:cNvPr>
          <p:cNvSpPr>
            <a:spLocks noGrp="1"/>
          </p:cNvSpPr>
          <p:nvPr>
            <p:ph type="sldNum" sz="quarter" idx="4"/>
          </p:nvPr>
        </p:nvSpPr>
        <p:spPr/>
        <p:txBody>
          <a:bodyPr/>
          <a:lstStyle/>
          <a:p>
            <a:fld id="{E02EABB7-5277-9E4A-B79A-8E2432D706F2}" type="slidenum">
              <a:rPr lang="fi-FI" smtClean="0"/>
              <a:pPr/>
              <a:t>11</a:t>
            </a:fld>
            <a:endParaRPr lang="fi-FI"/>
          </a:p>
        </p:txBody>
      </p:sp>
    </p:spTree>
    <p:extLst>
      <p:ext uri="{BB962C8B-B14F-4D97-AF65-F5344CB8AC3E}">
        <p14:creationId xmlns:p14="http://schemas.microsoft.com/office/powerpoint/2010/main" val="652366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81F501F8-D3E1-457A-A200-BF1AF20FA463}"/>
              </a:ext>
            </a:extLst>
          </p:cNvPr>
          <p:cNvSpPr>
            <a:spLocks noGrp="1"/>
          </p:cNvSpPr>
          <p:nvPr>
            <p:ph type="title"/>
          </p:nvPr>
        </p:nvSpPr>
        <p:spPr>
          <a:xfrm>
            <a:off x="755650" y="384175"/>
            <a:ext cx="6352721" cy="865188"/>
          </a:xfrm>
        </p:spPr>
        <p:txBody>
          <a:bodyPr anchor="ctr">
            <a:normAutofit/>
          </a:bodyPr>
          <a:lstStyle/>
          <a:p>
            <a:r>
              <a:rPr lang="en-US" sz="2800" dirty="0"/>
              <a:t>How can I withdraw my consent?</a:t>
            </a:r>
            <a:endParaRPr lang="fi-FI" sz="2800" dirty="0"/>
          </a:p>
        </p:txBody>
      </p:sp>
      <p:pic>
        <p:nvPicPr>
          <p:cNvPr id="10" name="Sisällön paikkamerkki 9">
            <a:extLst>
              <a:ext uri="{FF2B5EF4-FFF2-40B4-BE49-F238E27FC236}">
                <a16:creationId xmlns:a16="http://schemas.microsoft.com/office/drawing/2014/main" id="{02F4A6CB-7DAB-40AF-8B05-FA47237E635A}"/>
              </a:ext>
            </a:extLst>
          </p:cNvPr>
          <p:cNvPicPr>
            <a:picLocks noGrp="1" noChangeAspect="1"/>
          </p:cNvPicPr>
          <p:nvPr>
            <p:ph idx="1"/>
          </p:nvPr>
        </p:nvPicPr>
        <p:blipFill>
          <a:blip r:embed="rId2"/>
          <a:stretch>
            <a:fillRect/>
          </a:stretch>
        </p:blipFill>
        <p:spPr>
          <a:xfrm>
            <a:off x="755650" y="1642394"/>
            <a:ext cx="3724999" cy="2793749"/>
          </a:xfrm>
          <a:noFill/>
        </p:spPr>
      </p:pic>
      <p:sp>
        <p:nvSpPr>
          <p:cNvPr id="3" name="Sisällön paikkamerkki 2">
            <a:extLst>
              <a:ext uri="{FF2B5EF4-FFF2-40B4-BE49-F238E27FC236}">
                <a16:creationId xmlns:a16="http://schemas.microsoft.com/office/drawing/2014/main" id="{E533D9DF-80A5-4E23-A984-021D1320B980}"/>
              </a:ext>
            </a:extLst>
          </p:cNvPr>
          <p:cNvSpPr>
            <a:spLocks noGrp="1"/>
          </p:cNvSpPr>
          <p:nvPr>
            <p:ph sz="quarter" idx="10"/>
          </p:nvPr>
        </p:nvSpPr>
        <p:spPr>
          <a:xfrm>
            <a:off x="4716463" y="1419225"/>
            <a:ext cx="3816350" cy="3240088"/>
          </a:xfrm>
        </p:spPr>
        <p:txBody>
          <a:bodyPr>
            <a:normAutofit/>
          </a:bodyPr>
          <a:lstStyle/>
          <a:p>
            <a:pPr>
              <a:lnSpc>
                <a:spcPct val="90000"/>
              </a:lnSpc>
            </a:pPr>
            <a:r>
              <a:rPr lang="en-US" sz="1900" dirty="0">
                <a:effectLst/>
              </a:rPr>
              <a:t>You can withdraw your consent at any time. </a:t>
            </a:r>
          </a:p>
          <a:p>
            <a:pPr>
              <a:lnSpc>
                <a:spcPct val="90000"/>
              </a:lnSpc>
            </a:pPr>
            <a:r>
              <a:rPr lang="en-US" sz="1900" dirty="0"/>
              <a:t>N</a:t>
            </a:r>
            <a:r>
              <a:rPr lang="en-US" sz="1900" dirty="0">
                <a:effectLst/>
              </a:rPr>
              <a:t>otify it to the Finnish National Agency for Education through the </a:t>
            </a:r>
            <a:r>
              <a:rPr lang="en-US" sz="1900" dirty="0" err="1">
                <a:effectLst/>
              </a:rPr>
              <a:t>MyStudy</a:t>
            </a:r>
            <a:r>
              <a:rPr lang="en-US" sz="1900" dirty="0" err="1"/>
              <a:t>Info</a:t>
            </a:r>
            <a:r>
              <a:rPr lang="en-US" sz="1900" dirty="0">
                <a:effectLst/>
              </a:rPr>
              <a:t> service. This will delete your data.</a:t>
            </a:r>
          </a:p>
          <a:p>
            <a:pPr>
              <a:lnSpc>
                <a:spcPct val="90000"/>
              </a:lnSpc>
            </a:pPr>
            <a:r>
              <a:rPr lang="en-US" sz="1900" dirty="0">
                <a:effectLst/>
              </a:rPr>
              <a:t>However, if you have used the data of that course in such a way that it has been credited at another educational institution, the data cannot be removed afterwards.</a:t>
            </a:r>
            <a:endParaRPr lang="fi-FI" sz="1900" dirty="0">
              <a:effectLst/>
            </a:endParaRPr>
          </a:p>
        </p:txBody>
      </p:sp>
      <p:sp>
        <p:nvSpPr>
          <p:cNvPr id="15" name="Date Placeholder 4">
            <a:extLst>
              <a:ext uri="{FF2B5EF4-FFF2-40B4-BE49-F238E27FC236}">
                <a16:creationId xmlns:a16="http://schemas.microsoft.com/office/drawing/2014/main" id="{04B45D3A-B25E-4128-ABCE-C1F65760DF1C}"/>
              </a:ext>
            </a:extLst>
          </p:cNvPr>
          <p:cNvSpPr>
            <a:spLocks noGrp="1"/>
          </p:cNvSpPr>
          <p:nvPr>
            <p:ph type="dt" sz="half" idx="2"/>
          </p:nvPr>
        </p:nvSpPr>
        <p:spPr>
          <a:xfrm>
            <a:off x="755650" y="4788199"/>
            <a:ext cx="512154" cy="176323"/>
          </a:xfrm>
        </p:spPr>
        <p:txBody>
          <a:bodyPr/>
          <a:lstStyle/>
          <a:p>
            <a:endParaRPr lang="fi-FI"/>
          </a:p>
        </p:txBody>
      </p:sp>
      <p:sp>
        <p:nvSpPr>
          <p:cNvPr id="5" name="Alatunnisteen paikkamerkki 4">
            <a:extLst>
              <a:ext uri="{FF2B5EF4-FFF2-40B4-BE49-F238E27FC236}">
                <a16:creationId xmlns:a16="http://schemas.microsoft.com/office/drawing/2014/main" id="{E55C5D20-C850-4726-B13A-01FCE231CA85}"/>
              </a:ext>
            </a:extLst>
          </p:cNvPr>
          <p:cNvSpPr>
            <a:spLocks noGrp="1"/>
          </p:cNvSpPr>
          <p:nvPr>
            <p:ph type="ftr" sz="quarter" idx="3"/>
          </p:nvPr>
        </p:nvSpPr>
        <p:spPr>
          <a:xfrm>
            <a:off x="1524479" y="4788200"/>
            <a:ext cx="3086100" cy="176322"/>
          </a:xfrm>
        </p:spPr>
        <p:txBody>
          <a:bodyPr anchor="ctr">
            <a:normAutofit/>
          </a:bodyPr>
          <a:lstStyle/>
          <a:p>
            <a:pPr>
              <a:lnSpc>
                <a:spcPct val="90000"/>
              </a:lnSpc>
              <a:spcAft>
                <a:spcPts val="600"/>
              </a:spcAft>
            </a:pPr>
            <a:r>
              <a:rPr lang="fi-FI"/>
              <a:t>Etunimi Sukunimi</a:t>
            </a:r>
          </a:p>
        </p:txBody>
      </p:sp>
      <p:sp>
        <p:nvSpPr>
          <p:cNvPr id="6" name="Dian numeron paikkamerkki 5">
            <a:extLst>
              <a:ext uri="{FF2B5EF4-FFF2-40B4-BE49-F238E27FC236}">
                <a16:creationId xmlns:a16="http://schemas.microsoft.com/office/drawing/2014/main" id="{D7FE135F-9B4D-41B7-BED6-F57ED83B25D4}"/>
              </a:ext>
            </a:extLst>
          </p:cNvPr>
          <p:cNvSpPr>
            <a:spLocks noGrp="1"/>
          </p:cNvSpPr>
          <p:nvPr>
            <p:ph type="sldNum" sz="quarter" idx="4"/>
          </p:nvPr>
        </p:nvSpPr>
        <p:spPr>
          <a:xfrm>
            <a:off x="1275826" y="4788200"/>
            <a:ext cx="240631" cy="176322"/>
          </a:xfrm>
        </p:spPr>
        <p:txBody>
          <a:bodyPr anchor="ctr">
            <a:normAutofit/>
          </a:bodyPr>
          <a:lstStyle/>
          <a:p>
            <a:pPr>
              <a:lnSpc>
                <a:spcPct val="90000"/>
              </a:lnSpc>
              <a:spcAft>
                <a:spcPts val="600"/>
              </a:spcAft>
            </a:pPr>
            <a:fld id="{E02EABB7-5277-9E4A-B79A-8E2432D706F2}" type="slidenum">
              <a:rPr lang="fi-FI" smtClean="0"/>
              <a:pPr>
                <a:lnSpc>
                  <a:spcPct val="90000"/>
                </a:lnSpc>
                <a:spcAft>
                  <a:spcPts val="600"/>
                </a:spcAft>
              </a:pPr>
              <a:t>12</a:t>
            </a:fld>
            <a:endParaRPr lang="fi-FI"/>
          </a:p>
        </p:txBody>
      </p:sp>
    </p:spTree>
    <p:extLst>
      <p:ext uri="{BB962C8B-B14F-4D97-AF65-F5344CB8AC3E}">
        <p14:creationId xmlns:p14="http://schemas.microsoft.com/office/powerpoint/2010/main" val="2330925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1221A8-2D4E-4745-BF11-88415046E068}"/>
              </a:ext>
            </a:extLst>
          </p:cNvPr>
          <p:cNvSpPr>
            <a:spLocks noGrp="1"/>
          </p:cNvSpPr>
          <p:nvPr>
            <p:ph type="title"/>
          </p:nvPr>
        </p:nvSpPr>
        <p:spPr/>
        <p:txBody>
          <a:bodyPr>
            <a:normAutofit/>
          </a:bodyPr>
          <a:lstStyle/>
          <a:p>
            <a:r>
              <a:rPr lang="fi-FI" dirty="0" err="1"/>
              <a:t>Saving</a:t>
            </a:r>
            <a:r>
              <a:rPr lang="fi-FI" dirty="0"/>
              <a:t> </a:t>
            </a:r>
            <a:r>
              <a:rPr lang="fi-FI" dirty="0" err="1"/>
              <a:t>the</a:t>
            </a:r>
            <a:r>
              <a:rPr lang="fi-FI" dirty="0"/>
              <a:t> </a:t>
            </a:r>
            <a:r>
              <a:rPr lang="fi-FI" dirty="0" err="1"/>
              <a:t>consent</a:t>
            </a:r>
            <a:r>
              <a:rPr lang="fi-FI" dirty="0"/>
              <a:t> </a:t>
            </a:r>
            <a:r>
              <a:rPr lang="fi-FI" dirty="0" err="1"/>
              <a:t>form</a:t>
            </a:r>
            <a:endParaRPr lang="fi-FI" dirty="0"/>
          </a:p>
        </p:txBody>
      </p:sp>
      <p:sp>
        <p:nvSpPr>
          <p:cNvPr id="3" name="Sisällön paikkamerkki 2">
            <a:extLst>
              <a:ext uri="{FF2B5EF4-FFF2-40B4-BE49-F238E27FC236}">
                <a16:creationId xmlns:a16="http://schemas.microsoft.com/office/drawing/2014/main" id="{DC3A7F8E-558A-4CE3-8A9D-8F6BBFA768B9}"/>
              </a:ext>
            </a:extLst>
          </p:cNvPr>
          <p:cNvSpPr>
            <a:spLocks noGrp="1"/>
          </p:cNvSpPr>
          <p:nvPr>
            <p:ph idx="1"/>
          </p:nvPr>
        </p:nvSpPr>
        <p:spPr>
          <a:xfrm>
            <a:off x="699808" y="1636272"/>
            <a:ext cx="5212889" cy="3240088"/>
          </a:xfrm>
        </p:spPr>
        <p:txBody>
          <a:bodyPr>
            <a:normAutofit fontScale="92500" lnSpcReduction="20000"/>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The educational institution (WEA Finland) will keep your consent permanently.</a:t>
            </a:r>
          </a:p>
          <a:p>
            <a:r>
              <a:rPr lang="en-US" sz="1800" dirty="0">
                <a:effectLst/>
                <a:latin typeface="Calibri" panose="020F0502020204030204" pitchFamily="34" charset="0"/>
                <a:ea typeface="Calibri" panose="020F0502020204030204" pitchFamily="34" charset="0"/>
                <a:cs typeface="Arial" panose="020B0604020202020204" pitchFamily="34" charset="0"/>
              </a:rPr>
              <a:t>If you withdraw your consent, we will make a note on your consent form as soon as we have received notice of the cancellation from the Finnish National Agency for Education.</a:t>
            </a:r>
            <a:r>
              <a:rPr lang="fi-FI"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In this case, your information will be deleted from the Koski-service, but the consent form will still be kept.</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t>The consent form is stored securely.</a:t>
            </a:r>
            <a:endParaRPr lang="fi-FI" sz="1800" dirty="0"/>
          </a:p>
          <a:p>
            <a:r>
              <a:rPr lang="en-US" sz="1800" dirty="0"/>
              <a:t>The data protection officer of Workers' Educational Association WEA Finland</a:t>
            </a:r>
            <a:r>
              <a:rPr lang="fi-FI" sz="1800" dirty="0"/>
              <a:t> Mika Ukkonen, </a:t>
            </a:r>
            <a:r>
              <a:rPr lang="fi-FI" sz="1800" dirty="0">
                <a:hlinkClick r:id="rId2"/>
              </a:rPr>
              <a:t>mika.ukkonen@tsl.fi</a:t>
            </a:r>
            <a:endParaRPr lang="fi-FI" sz="1800" dirty="0"/>
          </a:p>
          <a:p>
            <a:endParaRPr lang="fi-FI" sz="1800" dirty="0"/>
          </a:p>
        </p:txBody>
      </p:sp>
      <p:pic>
        <p:nvPicPr>
          <p:cNvPr id="9" name="Sisällön paikkamerkki 8">
            <a:extLst>
              <a:ext uri="{FF2B5EF4-FFF2-40B4-BE49-F238E27FC236}">
                <a16:creationId xmlns:a16="http://schemas.microsoft.com/office/drawing/2014/main" id="{FFDFD46F-1599-41BE-9607-4FE23B33F893}"/>
              </a:ext>
            </a:extLst>
          </p:cNvPr>
          <p:cNvPicPr>
            <a:picLocks noGrp="1" noChangeAspect="1"/>
          </p:cNvPicPr>
          <p:nvPr>
            <p:ph idx="10"/>
          </p:nvPr>
        </p:nvPicPr>
        <p:blipFill>
          <a:blip r:embed="rId3"/>
          <a:stretch>
            <a:fillRect/>
          </a:stretch>
        </p:blipFill>
        <p:spPr>
          <a:xfrm>
            <a:off x="6168419" y="1636272"/>
            <a:ext cx="2546350" cy="2546350"/>
          </a:xfrm>
        </p:spPr>
      </p:pic>
      <p:sp>
        <p:nvSpPr>
          <p:cNvPr id="5" name="Päivämäärän paikkamerkki 4">
            <a:extLst>
              <a:ext uri="{FF2B5EF4-FFF2-40B4-BE49-F238E27FC236}">
                <a16:creationId xmlns:a16="http://schemas.microsoft.com/office/drawing/2014/main" id="{C822344A-5243-4D0D-B659-5511B54E10F0}"/>
              </a:ext>
            </a:extLst>
          </p:cNvPr>
          <p:cNvSpPr>
            <a:spLocks noGrp="1"/>
          </p:cNvSpPr>
          <p:nvPr>
            <p:ph type="dt" sz="half" idx="2"/>
          </p:nvPr>
        </p:nvSpPr>
        <p:spPr/>
        <p:txBody>
          <a:bodyPr/>
          <a:lstStyle/>
          <a:p>
            <a:endParaRPr lang="fi-FI"/>
          </a:p>
        </p:txBody>
      </p:sp>
      <p:sp>
        <p:nvSpPr>
          <p:cNvPr id="6" name="Alatunnisteen paikkamerkki 5">
            <a:extLst>
              <a:ext uri="{FF2B5EF4-FFF2-40B4-BE49-F238E27FC236}">
                <a16:creationId xmlns:a16="http://schemas.microsoft.com/office/drawing/2014/main" id="{8B013164-E77D-4CA8-AADF-D28B8D74C5D6}"/>
              </a:ext>
            </a:extLst>
          </p:cNvPr>
          <p:cNvSpPr>
            <a:spLocks noGrp="1"/>
          </p:cNvSpPr>
          <p:nvPr>
            <p:ph type="ftr" sz="quarter" idx="3"/>
          </p:nvPr>
        </p:nvSpPr>
        <p:spPr/>
        <p:txBody>
          <a:bodyPr/>
          <a:lstStyle/>
          <a:p>
            <a:r>
              <a:rPr lang="fi-FI"/>
              <a:t>Etunimi Sukunimi</a:t>
            </a:r>
          </a:p>
        </p:txBody>
      </p:sp>
      <p:sp>
        <p:nvSpPr>
          <p:cNvPr id="7" name="Dian numeron paikkamerkki 6">
            <a:extLst>
              <a:ext uri="{FF2B5EF4-FFF2-40B4-BE49-F238E27FC236}">
                <a16:creationId xmlns:a16="http://schemas.microsoft.com/office/drawing/2014/main" id="{28D5DF25-0DF7-4AAF-93EA-A141FB0642C6}"/>
              </a:ext>
            </a:extLst>
          </p:cNvPr>
          <p:cNvSpPr>
            <a:spLocks noGrp="1"/>
          </p:cNvSpPr>
          <p:nvPr>
            <p:ph type="sldNum" sz="quarter" idx="4"/>
          </p:nvPr>
        </p:nvSpPr>
        <p:spPr/>
        <p:txBody>
          <a:bodyPr/>
          <a:lstStyle/>
          <a:p>
            <a:fld id="{E02EABB7-5277-9E4A-B79A-8E2432D706F2}" type="slidenum">
              <a:rPr lang="fi-FI" smtClean="0"/>
              <a:pPr/>
              <a:t>13</a:t>
            </a:fld>
            <a:endParaRPr lang="fi-FI"/>
          </a:p>
        </p:txBody>
      </p:sp>
    </p:spTree>
    <p:extLst>
      <p:ext uri="{BB962C8B-B14F-4D97-AF65-F5344CB8AC3E}">
        <p14:creationId xmlns:p14="http://schemas.microsoft.com/office/powerpoint/2010/main" val="4281347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9584A5D-B1E2-41D6-8888-82C3243DD646}"/>
              </a:ext>
            </a:extLst>
          </p:cNvPr>
          <p:cNvSpPr>
            <a:spLocks noGrp="1"/>
          </p:cNvSpPr>
          <p:nvPr>
            <p:ph type="ctrTitle"/>
          </p:nvPr>
        </p:nvSpPr>
        <p:spPr/>
        <p:txBody>
          <a:bodyPr/>
          <a:lstStyle/>
          <a:p>
            <a:r>
              <a:rPr lang="fi-FI" dirty="0" err="1"/>
              <a:t>Assessment</a:t>
            </a:r>
            <a:r>
              <a:rPr lang="fi-FI" dirty="0"/>
              <a:t> of </a:t>
            </a:r>
            <a:r>
              <a:rPr lang="fi-FI" dirty="0" err="1"/>
              <a:t>competence</a:t>
            </a:r>
            <a:endParaRPr lang="fi-FI" dirty="0"/>
          </a:p>
        </p:txBody>
      </p:sp>
      <p:sp>
        <p:nvSpPr>
          <p:cNvPr id="9" name="Tekstin paikkamerkki 8">
            <a:extLst>
              <a:ext uri="{FF2B5EF4-FFF2-40B4-BE49-F238E27FC236}">
                <a16:creationId xmlns:a16="http://schemas.microsoft.com/office/drawing/2014/main" id="{ADC2C2FE-9E63-4F88-B419-402723AB0134}"/>
              </a:ext>
            </a:extLst>
          </p:cNvPr>
          <p:cNvSpPr>
            <a:spLocks noGrp="1"/>
          </p:cNvSpPr>
          <p:nvPr>
            <p:ph type="body" sz="quarter" idx="10"/>
          </p:nvPr>
        </p:nvSpPr>
        <p:spPr/>
        <p:txBody>
          <a:bodyPr/>
          <a:lstStyle/>
          <a:p>
            <a:r>
              <a:rPr lang="fi-FI" dirty="0" err="1"/>
              <a:t>Information</a:t>
            </a:r>
            <a:r>
              <a:rPr lang="fi-FI" dirty="0"/>
              <a:t> for </a:t>
            </a:r>
            <a:r>
              <a:rPr lang="fi-FI" dirty="0" err="1"/>
              <a:t>students</a:t>
            </a:r>
            <a:endParaRPr lang="fi-FI" dirty="0"/>
          </a:p>
        </p:txBody>
      </p:sp>
      <p:sp>
        <p:nvSpPr>
          <p:cNvPr id="6" name="Alatunnisteen paikkamerkki 5">
            <a:extLst>
              <a:ext uri="{FF2B5EF4-FFF2-40B4-BE49-F238E27FC236}">
                <a16:creationId xmlns:a16="http://schemas.microsoft.com/office/drawing/2014/main" id="{F38BD0C2-ACEE-4AFD-9910-6FEAE086C430}"/>
              </a:ext>
            </a:extLst>
          </p:cNvPr>
          <p:cNvSpPr>
            <a:spLocks noGrp="1"/>
          </p:cNvSpPr>
          <p:nvPr>
            <p:ph type="ftr" sz="quarter" idx="4294967295"/>
          </p:nvPr>
        </p:nvSpPr>
        <p:spPr>
          <a:xfrm>
            <a:off x="0" y="4787900"/>
            <a:ext cx="3086100" cy="176213"/>
          </a:xfrm>
        </p:spPr>
        <p:txBody>
          <a:bodyPr/>
          <a:lstStyle/>
          <a:p>
            <a:r>
              <a:rPr lang="fi-FI"/>
              <a:t>Etunimi Sukunimi</a:t>
            </a:r>
          </a:p>
        </p:txBody>
      </p:sp>
      <p:sp>
        <p:nvSpPr>
          <p:cNvPr id="7" name="Dian numeron paikkamerkki 6">
            <a:extLst>
              <a:ext uri="{FF2B5EF4-FFF2-40B4-BE49-F238E27FC236}">
                <a16:creationId xmlns:a16="http://schemas.microsoft.com/office/drawing/2014/main" id="{F58E82AA-7CF9-4648-AF23-6F153F6FFD40}"/>
              </a:ext>
            </a:extLst>
          </p:cNvPr>
          <p:cNvSpPr>
            <a:spLocks noGrp="1"/>
          </p:cNvSpPr>
          <p:nvPr>
            <p:ph type="sldNum" sz="quarter" idx="4294967295"/>
          </p:nvPr>
        </p:nvSpPr>
        <p:spPr>
          <a:xfrm>
            <a:off x="0" y="4787900"/>
            <a:ext cx="239713" cy="176213"/>
          </a:xfrm>
        </p:spPr>
        <p:txBody>
          <a:bodyPr/>
          <a:lstStyle/>
          <a:p>
            <a:fld id="{E02EABB7-5277-9E4A-B79A-8E2432D706F2}" type="slidenum">
              <a:rPr lang="fi-FI" smtClean="0"/>
              <a:pPr/>
              <a:t>14</a:t>
            </a:fld>
            <a:endParaRPr lang="fi-FI"/>
          </a:p>
        </p:txBody>
      </p:sp>
    </p:spTree>
    <p:extLst>
      <p:ext uri="{BB962C8B-B14F-4D97-AF65-F5344CB8AC3E}">
        <p14:creationId xmlns:p14="http://schemas.microsoft.com/office/powerpoint/2010/main" val="2584007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B491E4A8-E90D-4251-BF1D-F82F01BBC808}"/>
              </a:ext>
            </a:extLst>
          </p:cNvPr>
          <p:cNvSpPr>
            <a:spLocks noGrp="1"/>
          </p:cNvSpPr>
          <p:nvPr>
            <p:ph type="title"/>
          </p:nvPr>
        </p:nvSpPr>
        <p:spPr>
          <a:xfrm>
            <a:off x="755650" y="384175"/>
            <a:ext cx="6352721" cy="865188"/>
          </a:xfrm>
        </p:spPr>
        <p:txBody>
          <a:bodyPr anchor="ctr">
            <a:normAutofit/>
          </a:bodyPr>
          <a:lstStyle/>
          <a:p>
            <a:r>
              <a:rPr lang="fi-FI" dirty="0" err="1"/>
              <a:t>Assessment</a:t>
            </a:r>
            <a:r>
              <a:rPr lang="fi-FI" dirty="0"/>
              <a:t> of </a:t>
            </a:r>
            <a:r>
              <a:rPr lang="fi-FI" dirty="0" err="1"/>
              <a:t>competence</a:t>
            </a:r>
            <a:endParaRPr lang="fi-FI" dirty="0"/>
          </a:p>
        </p:txBody>
      </p:sp>
      <p:sp>
        <p:nvSpPr>
          <p:cNvPr id="5" name="Sisällön paikkamerkki 4">
            <a:extLst>
              <a:ext uri="{FF2B5EF4-FFF2-40B4-BE49-F238E27FC236}">
                <a16:creationId xmlns:a16="http://schemas.microsoft.com/office/drawing/2014/main" id="{A50F78B9-40C6-4430-9E09-9110A1383CF4}"/>
              </a:ext>
            </a:extLst>
          </p:cNvPr>
          <p:cNvSpPr>
            <a:spLocks noGrp="1"/>
          </p:cNvSpPr>
          <p:nvPr>
            <p:ph idx="1"/>
          </p:nvPr>
        </p:nvSpPr>
        <p:spPr>
          <a:xfrm>
            <a:off x="755649" y="1419225"/>
            <a:ext cx="5212889" cy="3240088"/>
          </a:xfrm>
        </p:spPr>
        <p:txBody>
          <a:bodyPr>
            <a:normAutofit fontScale="92500" lnSpcReduction="10000"/>
          </a:bodyPr>
          <a:lstStyle/>
          <a:p>
            <a:pPr marL="457200">
              <a:lnSpc>
                <a:spcPct val="90000"/>
              </a:lnSpc>
            </a:pPr>
            <a:r>
              <a:rPr lang="en-US" sz="2000" dirty="0">
                <a:effectLst/>
              </a:rPr>
              <a:t>Competence assessment is always based on the competence objectives and assessment criteria set for the course. </a:t>
            </a:r>
          </a:p>
          <a:p>
            <a:pPr marL="457200">
              <a:lnSpc>
                <a:spcPct val="90000"/>
              </a:lnSpc>
            </a:pPr>
            <a:r>
              <a:rPr lang="en-US" sz="2000" dirty="0">
                <a:effectLst/>
              </a:rPr>
              <a:t>The </a:t>
            </a:r>
            <a:r>
              <a:rPr lang="en-US" sz="2000" dirty="0">
                <a:effectLst/>
                <a:latin typeface="Calibri" panose="020F0502020204030204" pitchFamily="34" charset="0"/>
                <a:ea typeface="Calibri" panose="020F0502020204030204" pitchFamily="34" charset="0"/>
                <a:cs typeface="Arial" panose="020B0604020202020204" pitchFamily="34" charset="0"/>
              </a:rPr>
              <a:t>teacher</a:t>
            </a:r>
            <a:r>
              <a:rPr lang="en-US" sz="2000" dirty="0">
                <a:effectLst/>
              </a:rPr>
              <a:t> tells the participants what the competence </a:t>
            </a:r>
            <a:r>
              <a:rPr lang="en-US" sz="2000" dirty="0"/>
              <a:t>o</a:t>
            </a:r>
            <a:r>
              <a:rPr lang="en-US" sz="2000" dirty="0">
                <a:effectLst/>
              </a:rPr>
              <a:t>bjectives of the course are and how the competence is assessed.</a:t>
            </a:r>
          </a:p>
          <a:p>
            <a:pPr marL="457200">
              <a:lnSpc>
                <a:spcPct val="90000"/>
              </a:lnSpc>
              <a:spcAft>
                <a:spcPts val="800"/>
              </a:spcAft>
            </a:pPr>
            <a:r>
              <a:rPr lang="en-US" sz="2000" dirty="0">
                <a:effectLst/>
              </a:rPr>
              <a:t>The </a:t>
            </a:r>
            <a:r>
              <a:rPr lang="en-US" sz="2000" dirty="0">
                <a:effectLst/>
                <a:latin typeface="Calibri" panose="020F0502020204030204" pitchFamily="34" charset="0"/>
                <a:ea typeface="Calibri" panose="020F0502020204030204" pitchFamily="34" charset="0"/>
                <a:cs typeface="Arial" panose="020B0604020202020204" pitchFamily="34" charset="0"/>
              </a:rPr>
              <a:t>teacher</a:t>
            </a:r>
            <a:r>
              <a:rPr lang="en-US" sz="2000" dirty="0">
                <a:effectLst/>
              </a:rPr>
              <a:t> informs the participants about the outcome of the assessment.</a:t>
            </a:r>
            <a:r>
              <a:rPr lang="fi-FI" sz="2000" dirty="0">
                <a:effectLst/>
              </a:rPr>
              <a:t> </a:t>
            </a:r>
          </a:p>
          <a:p>
            <a:pPr marL="457200">
              <a:lnSpc>
                <a:spcPct val="90000"/>
              </a:lnSpc>
              <a:spcAft>
                <a:spcPts val="800"/>
              </a:spcAft>
            </a:pPr>
            <a:r>
              <a:rPr lang="en-US" sz="2000" dirty="0">
                <a:effectLst/>
              </a:rPr>
              <a:t>If your skills have not been assessed as approved, the </a:t>
            </a:r>
            <a:r>
              <a:rPr lang="en-US" sz="2000" dirty="0">
                <a:effectLst/>
                <a:latin typeface="Calibri" panose="020F0502020204030204" pitchFamily="34" charset="0"/>
                <a:ea typeface="Calibri" panose="020F0502020204030204" pitchFamily="34" charset="0"/>
                <a:cs typeface="Arial" panose="020B0604020202020204" pitchFamily="34" charset="0"/>
              </a:rPr>
              <a:t>teacher</a:t>
            </a:r>
            <a:r>
              <a:rPr lang="en-US" sz="2000" dirty="0">
                <a:effectLst/>
              </a:rPr>
              <a:t> will tell you how you can complete your performance.</a:t>
            </a:r>
            <a:endParaRPr lang="fi-FI" sz="2000" dirty="0">
              <a:effectLst/>
            </a:endParaRPr>
          </a:p>
          <a:p>
            <a:pPr>
              <a:lnSpc>
                <a:spcPct val="90000"/>
              </a:lnSpc>
            </a:pPr>
            <a:endParaRPr lang="fi-FI" sz="2000" dirty="0"/>
          </a:p>
        </p:txBody>
      </p:sp>
      <p:pic>
        <p:nvPicPr>
          <p:cNvPr id="8" name="Sisällön paikkamerkki 7">
            <a:extLst>
              <a:ext uri="{FF2B5EF4-FFF2-40B4-BE49-F238E27FC236}">
                <a16:creationId xmlns:a16="http://schemas.microsoft.com/office/drawing/2014/main" id="{BD1B062A-4D54-47F8-96C3-E1CDF4A6126E}"/>
              </a:ext>
            </a:extLst>
          </p:cNvPr>
          <p:cNvPicPr>
            <a:picLocks noGrp="1" noChangeAspect="1"/>
          </p:cNvPicPr>
          <p:nvPr>
            <p:ph idx="10"/>
          </p:nvPr>
        </p:nvPicPr>
        <p:blipFill>
          <a:blip r:embed="rId2"/>
          <a:stretch>
            <a:fillRect/>
          </a:stretch>
        </p:blipFill>
        <p:spPr>
          <a:xfrm>
            <a:off x="6210300" y="1773238"/>
            <a:ext cx="2546350" cy="2546350"/>
          </a:xfrm>
          <a:noFill/>
        </p:spPr>
      </p:pic>
      <p:sp>
        <p:nvSpPr>
          <p:cNvPr id="13" name="Date Placeholder 4">
            <a:extLst>
              <a:ext uri="{FF2B5EF4-FFF2-40B4-BE49-F238E27FC236}">
                <a16:creationId xmlns:a16="http://schemas.microsoft.com/office/drawing/2014/main" id="{6DAF5300-A571-41D3-B434-7A452C630E7B}"/>
              </a:ext>
            </a:extLst>
          </p:cNvPr>
          <p:cNvSpPr>
            <a:spLocks noGrp="1"/>
          </p:cNvSpPr>
          <p:nvPr>
            <p:ph type="dt" sz="half" idx="2"/>
          </p:nvPr>
        </p:nvSpPr>
        <p:spPr>
          <a:xfrm>
            <a:off x="755650" y="4788199"/>
            <a:ext cx="512154" cy="176323"/>
          </a:xfrm>
        </p:spPr>
        <p:txBody>
          <a:bodyPr/>
          <a:lstStyle/>
          <a:p>
            <a:endParaRPr lang="fi-FI"/>
          </a:p>
        </p:txBody>
      </p:sp>
      <p:sp>
        <p:nvSpPr>
          <p:cNvPr id="15" name="Footer Placeholder 5">
            <a:extLst>
              <a:ext uri="{FF2B5EF4-FFF2-40B4-BE49-F238E27FC236}">
                <a16:creationId xmlns:a16="http://schemas.microsoft.com/office/drawing/2014/main" id="{5A9A0A4E-EE59-4DE3-8A9B-7948BF326635}"/>
              </a:ext>
            </a:extLst>
          </p:cNvPr>
          <p:cNvSpPr>
            <a:spLocks noGrp="1"/>
          </p:cNvSpPr>
          <p:nvPr>
            <p:ph type="ftr" sz="quarter" idx="3"/>
          </p:nvPr>
        </p:nvSpPr>
        <p:spPr>
          <a:xfrm>
            <a:off x="1524479" y="4788200"/>
            <a:ext cx="3086100" cy="176322"/>
          </a:xfrm>
        </p:spPr>
        <p:txBody>
          <a:bodyPr/>
          <a:lstStyle/>
          <a:p>
            <a:pPr>
              <a:spcAft>
                <a:spcPts val="600"/>
              </a:spcAft>
            </a:pPr>
            <a:r>
              <a:rPr lang="fi-FI"/>
              <a:t>Etunimi Sukunimi</a:t>
            </a:r>
          </a:p>
        </p:txBody>
      </p:sp>
      <p:sp>
        <p:nvSpPr>
          <p:cNvPr id="17" name="Slide Number Placeholder 6">
            <a:extLst>
              <a:ext uri="{FF2B5EF4-FFF2-40B4-BE49-F238E27FC236}">
                <a16:creationId xmlns:a16="http://schemas.microsoft.com/office/drawing/2014/main" id="{A471EF15-236B-4B30-B67E-25C535956F2D}"/>
              </a:ext>
            </a:extLst>
          </p:cNvPr>
          <p:cNvSpPr>
            <a:spLocks noGrp="1"/>
          </p:cNvSpPr>
          <p:nvPr>
            <p:ph type="sldNum" sz="quarter" idx="4"/>
          </p:nvPr>
        </p:nvSpPr>
        <p:spPr>
          <a:xfrm>
            <a:off x="1275826" y="4788200"/>
            <a:ext cx="240631" cy="176322"/>
          </a:xfrm>
        </p:spPr>
        <p:txBody>
          <a:bodyPr/>
          <a:lstStyle/>
          <a:p>
            <a:pPr>
              <a:spcAft>
                <a:spcPts val="600"/>
              </a:spcAft>
            </a:pPr>
            <a:fld id="{E02EABB7-5277-9E4A-B79A-8E2432D706F2}" type="slidenum">
              <a:rPr lang="fi-FI" smtClean="0"/>
              <a:pPr>
                <a:spcAft>
                  <a:spcPts val="600"/>
                </a:spcAft>
              </a:pPr>
              <a:t>15</a:t>
            </a:fld>
            <a:endParaRPr lang="fi-FI"/>
          </a:p>
        </p:txBody>
      </p:sp>
    </p:spTree>
    <p:extLst>
      <p:ext uri="{BB962C8B-B14F-4D97-AF65-F5344CB8AC3E}">
        <p14:creationId xmlns:p14="http://schemas.microsoft.com/office/powerpoint/2010/main" val="1266007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0720CC-8C5D-4EE6-94B0-3BE80219FC5A}"/>
              </a:ext>
            </a:extLst>
          </p:cNvPr>
          <p:cNvSpPr>
            <a:spLocks noGrp="1"/>
          </p:cNvSpPr>
          <p:nvPr>
            <p:ph type="title"/>
          </p:nvPr>
        </p:nvSpPr>
        <p:spPr/>
        <p:txBody>
          <a:bodyPr>
            <a:normAutofit fontScale="90000"/>
          </a:bodyPr>
          <a:lstStyle/>
          <a:p>
            <a:r>
              <a:rPr lang="en-US" dirty="0"/>
              <a:t>If you are dissatisfied with the evaluation</a:t>
            </a:r>
            <a:endParaRPr lang="fi-FI" dirty="0"/>
          </a:p>
        </p:txBody>
      </p:sp>
      <p:sp>
        <p:nvSpPr>
          <p:cNvPr id="3" name="Sisällön paikkamerkki 2">
            <a:extLst>
              <a:ext uri="{FF2B5EF4-FFF2-40B4-BE49-F238E27FC236}">
                <a16:creationId xmlns:a16="http://schemas.microsoft.com/office/drawing/2014/main" id="{C9B6F746-4FF9-4A39-BF6D-D789CD659005}"/>
              </a:ext>
            </a:extLst>
          </p:cNvPr>
          <p:cNvSpPr>
            <a:spLocks noGrp="1"/>
          </p:cNvSpPr>
          <p:nvPr>
            <p:ph idx="1"/>
          </p:nvPr>
        </p:nvSpPr>
        <p:spPr/>
        <p:txBody>
          <a:bodyPr>
            <a:normAutofit/>
          </a:bodyPr>
          <a:lstStyle/>
          <a:p>
            <a:pPr marL="457200">
              <a:lnSpc>
                <a:spcPct val="107000"/>
              </a:lnSpc>
            </a:pPr>
            <a:r>
              <a:rPr lang="en-US" sz="2000" dirty="0">
                <a:effectLst/>
                <a:latin typeface="Calibri" panose="020F0502020204030204" pitchFamily="34" charset="0"/>
                <a:ea typeface="Calibri" panose="020F0502020204030204" pitchFamily="34" charset="0"/>
                <a:cs typeface="Arial" panose="020B0604020202020204" pitchFamily="34" charset="0"/>
              </a:rPr>
              <a:t>If you are dissatisfied with the outcome of the assessment, you have the right to fila a complaint.</a:t>
            </a:r>
          </a:p>
          <a:p>
            <a:pPr marL="457200">
              <a:lnSpc>
                <a:spcPct val="107000"/>
              </a:lnSpc>
            </a:pPr>
            <a:r>
              <a:rPr lang="en-US" sz="2000" dirty="0">
                <a:effectLst/>
                <a:latin typeface="Calibri" panose="020F0502020204030204" pitchFamily="34" charset="0"/>
                <a:ea typeface="Calibri" panose="020F0502020204030204" pitchFamily="34" charset="0"/>
                <a:cs typeface="Arial" panose="020B0604020202020204" pitchFamily="34" charset="0"/>
              </a:rPr>
              <a:t>Make a complaint to the Principal of WEA Finland </a:t>
            </a:r>
            <a:r>
              <a:rPr lang="fi-FI" sz="2000" dirty="0">
                <a:effectLst/>
                <a:latin typeface="Calibri" panose="020F0502020204030204" pitchFamily="34" charset="0"/>
                <a:ea typeface="Calibri" panose="020F0502020204030204" pitchFamily="34" charset="0"/>
                <a:cs typeface="Arial" panose="020B0604020202020204" pitchFamily="34" charset="0"/>
              </a:rPr>
              <a:t>(</a:t>
            </a:r>
            <a:r>
              <a:rPr lang="fi-FI" sz="20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2"/>
              </a:rPr>
              <a:t>katri.soder@tsl.fi</a:t>
            </a:r>
            <a:r>
              <a:rPr lang="fi-FI" sz="2000" dirty="0">
                <a:effectLst/>
                <a:latin typeface="Calibri" panose="020F0502020204030204" pitchFamily="34" charset="0"/>
                <a:ea typeface="Calibri" panose="020F0502020204030204" pitchFamily="34" charset="0"/>
                <a:cs typeface="Arial" panose="020B0604020202020204" pitchFamily="34" charset="0"/>
              </a:rPr>
              <a:t>) </a:t>
            </a:r>
            <a:r>
              <a:rPr lang="en-US" sz="2000" dirty="0">
                <a:effectLst/>
                <a:latin typeface="Calibri" panose="020F0502020204030204" pitchFamily="34" charset="0"/>
                <a:ea typeface="Calibri" panose="020F0502020204030204" pitchFamily="34" charset="0"/>
                <a:cs typeface="Arial" panose="020B0604020202020204" pitchFamily="34" charset="0"/>
              </a:rPr>
              <a:t>within two (2) months of receiving the information.</a:t>
            </a:r>
          </a:p>
          <a:p>
            <a:pPr marL="457200">
              <a:lnSpc>
                <a:spcPct val="107000"/>
              </a:lnSpc>
            </a:pPr>
            <a:r>
              <a:rPr lang="en-US" sz="2000" dirty="0">
                <a:effectLst/>
                <a:latin typeface="Calibri" panose="020F0502020204030204" pitchFamily="34" charset="0"/>
                <a:ea typeface="Calibri" panose="020F0502020204030204" pitchFamily="34" charset="0"/>
                <a:cs typeface="Arial" panose="020B0604020202020204" pitchFamily="34" charset="0"/>
              </a:rPr>
              <a:t>If you are not satisfied with the new solution or the principal's decision, you have the right to request a correction from the Regional State Administrative </a:t>
            </a:r>
            <a:r>
              <a:rPr lang="en-US" sz="2000" dirty="0">
                <a:latin typeface="Calibri" panose="020F0502020204030204" pitchFamily="34" charset="0"/>
                <a:ea typeface="Calibri" panose="020F0502020204030204" pitchFamily="34" charset="0"/>
                <a:cs typeface="Arial" panose="020B0604020202020204" pitchFamily="34" charset="0"/>
              </a:rPr>
              <a:t>A</a:t>
            </a:r>
            <a:r>
              <a:rPr lang="en-US" sz="2000" dirty="0">
                <a:effectLst/>
                <a:latin typeface="Calibri" panose="020F0502020204030204" pitchFamily="34" charset="0"/>
                <a:ea typeface="Calibri" panose="020F0502020204030204" pitchFamily="34" charset="0"/>
                <a:cs typeface="Arial" panose="020B0604020202020204" pitchFamily="34" charset="0"/>
              </a:rPr>
              <a:t>gency. You must request a correction within 14 days of being notified of the decision</a:t>
            </a:r>
            <a:endParaRPr lang="fi-FI"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Päivämäärän paikkamerkki 4">
            <a:extLst>
              <a:ext uri="{FF2B5EF4-FFF2-40B4-BE49-F238E27FC236}">
                <a16:creationId xmlns:a16="http://schemas.microsoft.com/office/drawing/2014/main" id="{349F1201-F21F-418D-BE9F-477BF8A8C982}"/>
              </a:ext>
            </a:extLst>
          </p:cNvPr>
          <p:cNvSpPr>
            <a:spLocks noGrp="1"/>
          </p:cNvSpPr>
          <p:nvPr>
            <p:ph type="dt" sz="half" idx="2"/>
          </p:nvPr>
        </p:nvSpPr>
        <p:spPr/>
        <p:txBody>
          <a:bodyPr/>
          <a:lstStyle/>
          <a:p>
            <a:endParaRPr lang="fi-FI"/>
          </a:p>
        </p:txBody>
      </p:sp>
      <p:sp>
        <p:nvSpPr>
          <p:cNvPr id="6" name="Alatunnisteen paikkamerkki 5">
            <a:extLst>
              <a:ext uri="{FF2B5EF4-FFF2-40B4-BE49-F238E27FC236}">
                <a16:creationId xmlns:a16="http://schemas.microsoft.com/office/drawing/2014/main" id="{AE759888-AAC0-435F-8A67-0223636A7840}"/>
              </a:ext>
            </a:extLst>
          </p:cNvPr>
          <p:cNvSpPr>
            <a:spLocks noGrp="1"/>
          </p:cNvSpPr>
          <p:nvPr>
            <p:ph type="ftr" sz="quarter" idx="3"/>
          </p:nvPr>
        </p:nvSpPr>
        <p:spPr/>
        <p:txBody>
          <a:bodyPr/>
          <a:lstStyle/>
          <a:p>
            <a:r>
              <a:rPr lang="fi-FI"/>
              <a:t>Etunimi Sukunimi</a:t>
            </a:r>
          </a:p>
        </p:txBody>
      </p:sp>
      <p:sp>
        <p:nvSpPr>
          <p:cNvPr id="7" name="Dian numeron paikkamerkki 6">
            <a:extLst>
              <a:ext uri="{FF2B5EF4-FFF2-40B4-BE49-F238E27FC236}">
                <a16:creationId xmlns:a16="http://schemas.microsoft.com/office/drawing/2014/main" id="{9F0220D8-2A7A-4B5A-9E61-7C3855875405}"/>
              </a:ext>
            </a:extLst>
          </p:cNvPr>
          <p:cNvSpPr>
            <a:spLocks noGrp="1"/>
          </p:cNvSpPr>
          <p:nvPr>
            <p:ph type="sldNum" sz="quarter" idx="4"/>
          </p:nvPr>
        </p:nvSpPr>
        <p:spPr/>
        <p:txBody>
          <a:bodyPr/>
          <a:lstStyle/>
          <a:p>
            <a:fld id="{E02EABB7-5277-9E4A-B79A-8E2432D706F2}" type="slidenum">
              <a:rPr lang="fi-FI" smtClean="0"/>
              <a:pPr/>
              <a:t>16</a:t>
            </a:fld>
            <a:endParaRPr lang="fi-FI"/>
          </a:p>
        </p:txBody>
      </p:sp>
    </p:spTree>
    <p:extLst>
      <p:ext uri="{BB962C8B-B14F-4D97-AF65-F5344CB8AC3E}">
        <p14:creationId xmlns:p14="http://schemas.microsoft.com/office/powerpoint/2010/main" val="1314849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58383595-C27B-4927-833E-B16A37EDF6B8}"/>
              </a:ext>
            </a:extLst>
          </p:cNvPr>
          <p:cNvSpPr>
            <a:spLocks noGrp="1"/>
          </p:cNvSpPr>
          <p:nvPr>
            <p:ph type="ftr" sz="quarter" idx="3"/>
          </p:nvPr>
        </p:nvSpPr>
        <p:spPr/>
        <p:txBody>
          <a:bodyPr/>
          <a:lstStyle/>
          <a:p>
            <a:pPr>
              <a:spcAft>
                <a:spcPts val="600"/>
              </a:spcAft>
            </a:pPr>
            <a:endParaRPr lang="fi-FI" dirty="0"/>
          </a:p>
        </p:txBody>
      </p:sp>
      <p:sp>
        <p:nvSpPr>
          <p:cNvPr id="6" name="Dian numeron paikkamerkki 5" hidden="1">
            <a:extLst>
              <a:ext uri="{FF2B5EF4-FFF2-40B4-BE49-F238E27FC236}">
                <a16:creationId xmlns:a16="http://schemas.microsoft.com/office/drawing/2014/main" id="{28ADC124-9EFD-4AAB-8C89-A6142C02FAE4}"/>
              </a:ext>
            </a:extLst>
          </p:cNvPr>
          <p:cNvSpPr>
            <a:spLocks noGrp="1"/>
          </p:cNvSpPr>
          <p:nvPr>
            <p:ph type="sldNum" sz="quarter" idx="4"/>
          </p:nvPr>
        </p:nvSpPr>
        <p:spPr/>
        <p:txBody>
          <a:bodyPr/>
          <a:lstStyle/>
          <a:p>
            <a:pPr>
              <a:spcAft>
                <a:spcPts val="600"/>
              </a:spcAft>
            </a:pPr>
            <a:fld id="{E02EABB7-5277-9E4A-B79A-8E2432D706F2}" type="slidenum">
              <a:rPr lang="fi-FI" smtClean="0"/>
              <a:pPr>
                <a:spcAft>
                  <a:spcPts val="600"/>
                </a:spcAft>
              </a:pPr>
              <a:t>2</a:t>
            </a:fld>
            <a:endParaRPr lang="fi-FI"/>
          </a:p>
        </p:txBody>
      </p:sp>
      <p:pic>
        <p:nvPicPr>
          <p:cNvPr id="7" name="Kuva 6">
            <a:extLst>
              <a:ext uri="{FF2B5EF4-FFF2-40B4-BE49-F238E27FC236}">
                <a16:creationId xmlns:a16="http://schemas.microsoft.com/office/drawing/2014/main" id="{AC576DED-E103-AA81-3E76-944493D92EC3}"/>
              </a:ext>
            </a:extLst>
          </p:cNvPr>
          <p:cNvPicPr>
            <a:picLocks noChangeAspect="1"/>
          </p:cNvPicPr>
          <p:nvPr/>
        </p:nvPicPr>
        <p:blipFill>
          <a:blip r:embed="rId2"/>
          <a:stretch>
            <a:fillRect/>
          </a:stretch>
        </p:blipFill>
        <p:spPr>
          <a:xfrm>
            <a:off x="216936" y="0"/>
            <a:ext cx="7309954" cy="5143500"/>
          </a:xfrm>
          <a:prstGeom prst="rect">
            <a:avLst/>
          </a:prstGeom>
        </p:spPr>
      </p:pic>
    </p:spTree>
    <p:extLst>
      <p:ext uri="{BB962C8B-B14F-4D97-AF65-F5344CB8AC3E}">
        <p14:creationId xmlns:p14="http://schemas.microsoft.com/office/powerpoint/2010/main" val="2845857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211B43-4228-4CE4-8B04-C71DC3AC8782}"/>
              </a:ext>
            </a:extLst>
          </p:cNvPr>
          <p:cNvSpPr>
            <a:spLocks noGrp="1"/>
          </p:cNvSpPr>
          <p:nvPr>
            <p:ph type="title"/>
          </p:nvPr>
        </p:nvSpPr>
        <p:spPr/>
        <p:txBody>
          <a:bodyPr>
            <a:noAutofit/>
          </a:bodyPr>
          <a:lstStyle/>
          <a:p>
            <a:r>
              <a:rPr lang="en-US" sz="2400" dirty="0">
                <a:latin typeface="Rockwell"/>
                <a:ea typeface="Roboto"/>
              </a:rPr>
              <a:t>What you benefit for storing study attainment data to Koski service</a:t>
            </a:r>
            <a:endParaRPr lang="fi-FI" sz="2400" dirty="0"/>
          </a:p>
        </p:txBody>
      </p:sp>
      <p:sp>
        <p:nvSpPr>
          <p:cNvPr id="7" name="Sisällön paikkamerkki 6">
            <a:extLst>
              <a:ext uri="{FF2B5EF4-FFF2-40B4-BE49-F238E27FC236}">
                <a16:creationId xmlns:a16="http://schemas.microsoft.com/office/drawing/2014/main" id="{94BEE9A0-0C87-43B1-B435-E98C129B08C0}"/>
              </a:ext>
            </a:extLst>
          </p:cNvPr>
          <p:cNvSpPr>
            <a:spLocks noGrp="1"/>
          </p:cNvSpPr>
          <p:nvPr>
            <p:ph idx="1"/>
          </p:nvPr>
        </p:nvSpPr>
        <p:spPr>
          <a:xfrm>
            <a:off x="755650" y="1419225"/>
            <a:ext cx="8000999" cy="2518193"/>
          </a:xfrm>
        </p:spPr>
        <p:txBody>
          <a:bodyPr vert="horz" lIns="0" tIns="45720" rIns="91440" bIns="45720" rtlCol="0" anchor="t">
            <a:normAutofit fontScale="77500" lnSpcReduction="20000"/>
          </a:bodyPr>
          <a:lstStyle/>
          <a:p>
            <a:r>
              <a:rPr lang="fi-FI" dirty="0" err="1"/>
              <a:t>Competence</a:t>
            </a:r>
            <a:r>
              <a:rPr lang="fi-FI" dirty="0"/>
              <a:t> </a:t>
            </a:r>
            <a:r>
              <a:rPr lang="fi-FI" dirty="0" err="1"/>
              <a:t>can</a:t>
            </a:r>
            <a:r>
              <a:rPr lang="fi-FI" dirty="0"/>
              <a:t> </a:t>
            </a:r>
            <a:r>
              <a:rPr lang="fi-FI" dirty="0" err="1"/>
              <a:t>be</a:t>
            </a:r>
            <a:r>
              <a:rPr lang="fi-FI" dirty="0"/>
              <a:t> </a:t>
            </a:r>
            <a:r>
              <a:rPr lang="fi-FI" dirty="0" err="1"/>
              <a:t>compared</a:t>
            </a:r>
            <a:r>
              <a:rPr lang="fi-FI" dirty="0"/>
              <a:t>.</a:t>
            </a:r>
          </a:p>
          <a:p>
            <a:r>
              <a:rPr lang="en-US" dirty="0"/>
              <a:t>The study attainment can be credited as part of your other studies</a:t>
            </a:r>
            <a:r>
              <a:rPr lang="fi-FI" dirty="0"/>
              <a:t>. </a:t>
            </a:r>
          </a:p>
          <a:p>
            <a:r>
              <a:rPr lang="en-US" dirty="0"/>
              <a:t>It will be easier for you to apply for a job or advance in your career</a:t>
            </a:r>
            <a:r>
              <a:rPr lang="fi-FI" dirty="0"/>
              <a:t>. </a:t>
            </a:r>
          </a:p>
          <a:p>
            <a:r>
              <a:rPr lang="en-US" dirty="0"/>
              <a:t>Your motivation to study increases</a:t>
            </a:r>
            <a:r>
              <a:rPr lang="fi-FI" dirty="0"/>
              <a:t>. </a:t>
            </a:r>
          </a:p>
          <a:p>
            <a:r>
              <a:rPr lang="en-US" dirty="0"/>
              <a:t>You will better understand your own study path</a:t>
            </a:r>
            <a:r>
              <a:rPr lang="fi-FI" dirty="0"/>
              <a:t>. </a:t>
            </a:r>
          </a:p>
          <a:p>
            <a:r>
              <a:rPr lang="en-US" dirty="0"/>
              <a:t>You will receive an official certificate of your competence</a:t>
            </a:r>
            <a:r>
              <a:rPr lang="fi-FI" dirty="0"/>
              <a:t>. </a:t>
            </a:r>
          </a:p>
          <a:p>
            <a:r>
              <a:rPr lang="en-US" dirty="0">
                <a:ea typeface="Roboto"/>
              </a:rPr>
              <a:t>You can describe your skills in salary negotiations and development discussions</a:t>
            </a:r>
            <a:r>
              <a:rPr lang="fi-FI" dirty="0">
                <a:ea typeface="Roboto"/>
              </a:rPr>
              <a:t>. </a:t>
            </a:r>
            <a:endParaRPr lang="fi-FI" dirty="0"/>
          </a:p>
          <a:p>
            <a:endParaRPr lang="fi-FI" dirty="0"/>
          </a:p>
        </p:txBody>
      </p:sp>
      <p:sp>
        <p:nvSpPr>
          <p:cNvPr id="4" name="Päivämäärän paikkamerkki 3">
            <a:extLst>
              <a:ext uri="{FF2B5EF4-FFF2-40B4-BE49-F238E27FC236}">
                <a16:creationId xmlns:a16="http://schemas.microsoft.com/office/drawing/2014/main" id="{2C20B20C-D08E-4C20-BEDF-46C4623250E1}"/>
              </a:ext>
            </a:extLst>
          </p:cNvPr>
          <p:cNvSpPr>
            <a:spLocks noGrp="1"/>
          </p:cNvSpPr>
          <p:nvPr>
            <p:ph type="dt" sz="half" idx="2"/>
          </p:nvPr>
        </p:nvSpPr>
        <p:spPr/>
        <p:txBody>
          <a:bodyPr/>
          <a:lstStyle/>
          <a:p>
            <a:endParaRPr lang="fi-FI"/>
          </a:p>
        </p:txBody>
      </p:sp>
      <p:sp>
        <p:nvSpPr>
          <p:cNvPr id="5" name="Alatunnisteen paikkamerkki 4">
            <a:extLst>
              <a:ext uri="{FF2B5EF4-FFF2-40B4-BE49-F238E27FC236}">
                <a16:creationId xmlns:a16="http://schemas.microsoft.com/office/drawing/2014/main" id="{3E1250EF-4CFE-488A-8D88-49D1B47D42BD}"/>
              </a:ext>
            </a:extLst>
          </p:cNvPr>
          <p:cNvSpPr>
            <a:spLocks noGrp="1"/>
          </p:cNvSpPr>
          <p:nvPr>
            <p:ph type="ftr" sz="quarter" idx="3"/>
          </p:nvPr>
        </p:nvSpPr>
        <p:spPr/>
        <p:txBody>
          <a:bodyPr/>
          <a:lstStyle/>
          <a:p>
            <a:r>
              <a:rPr lang="fi-FI"/>
              <a:t>Etunimi Sukunimi</a:t>
            </a:r>
          </a:p>
        </p:txBody>
      </p:sp>
      <p:sp>
        <p:nvSpPr>
          <p:cNvPr id="6" name="Dian numeron paikkamerkki 5">
            <a:extLst>
              <a:ext uri="{FF2B5EF4-FFF2-40B4-BE49-F238E27FC236}">
                <a16:creationId xmlns:a16="http://schemas.microsoft.com/office/drawing/2014/main" id="{F87FB83C-E0C9-4A8E-B802-8C56A1DCDD6A}"/>
              </a:ext>
            </a:extLst>
          </p:cNvPr>
          <p:cNvSpPr>
            <a:spLocks noGrp="1"/>
          </p:cNvSpPr>
          <p:nvPr>
            <p:ph type="sldNum" sz="quarter" idx="4"/>
          </p:nvPr>
        </p:nvSpPr>
        <p:spPr/>
        <p:txBody>
          <a:bodyPr/>
          <a:lstStyle/>
          <a:p>
            <a:fld id="{E02EABB7-5277-9E4A-B79A-8E2432D706F2}" type="slidenum">
              <a:rPr lang="fi-FI" smtClean="0"/>
              <a:pPr/>
              <a:t>3</a:t>
            </a:fld>
            <a:endParaRPr lang="fi-FI"/>
          </a:p>
        </p:txBody>
      </p:sp>
      <p:sp>
        <p:nvSpPr>
          <p:cNvPr id="3" name="Suorakulmio: Pyöristetyt kulmat 2">
            <a:extLst>
              <a:ext uri="{FF2B5EF4-FFF2-40B4-BE49-F238E27FC236}">
                <a16:creationId xmlns:a16="http://schemas.microsoft.com/office/drawing/2014/main" id="{EC9EDB60-58BB-5F1F-BFCB-008EF6FC1C69}"/>
              </a:ext>
            </a:extLst>
          </p:cNvPr>
          <p:cNvSpPr/>
          <p:nvPr/>
        </p:nvSpPr>
        <p:spPr>
          <a:xfrm>
            <a:off x="755651" y="3771900"/>
            <a:ext cx="7771130" cy="1016299"/>
          </a:xfrm>
          <a:prstGeom prst="roundRect">
            <a:avLst>
              <a:gd name="adj" fmla="val 991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fontAlgn="base"/>
            <a:r>
              <a:rPr lang="en-US" b="0" i="1" u="none" strike="noStrike" dirty="0">
                <a:solidFill>
                  <a:srgbClr val="404040"/>
                </a:solidFill>
                <a:effectLst/>
                <a:latin typeface="Calibri" panose="020F0502020204030204" pitchFamily="34" charset="0"/>
              </a:rPr>
              <a:t>The study attainment data is only stored in the Koski service if you agree to it</a:t>
            </a:r>
            <a:r>
              <a:rPr lang="fi-FI" b="0" i="1" u="none" strike="noStrike" dirty="0">
                <a:solidFill>
                  <a:srgbClr val="404040"/>
                </a:solidFill>
                <a:effectLst/>
                <a:latin typeface="Calibri" panose="020F0502020204030204" pitchFamily="34" charset="0"/>
              </a:rPr>
              <a:t>. </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b="0" i="1" u="none" strike="noStrike" dirty="0">
                <a:solidFill>
                  <a:srgbClr val="404040"/>
                </a:solidFill>
                <a:effectLst/>
                <a:latin typeface="Calibri" panose="020F0502020204030204" pitchFamily="34" charset="0"/>
              </a:rPr>
              <a:t>Everyone can manage their own information by logging into the </a:t>
            </a:r>
            <a:r>
              <a:rPr lang="en-US" b="0" i="1" u="none" strike="noStrike" dirty="0" err="1">
                <a:solidFill>
                  <a:srgbClr val="404040"/>
                </a:solidFill>
                <a:effectLst/>
                <a:latin typeface="Calibri" panose="020F0502020204030204" pitchFamily="34" charset="0"/>
              </a:rPr>
              <a:t>MyStudyinfo</a:t>
            </a:r>
            <a:r>
              <a:rPr lang="en-US" b="0" i="1" u="none" strike="noStrike" dirty="0">
                <a:solidFill>
                  <a:srgbClr val="404040"/>
                </a:solidFill>
                <a:effectLst/>
                <a:latin typeface="Calibri" panose="020F0502020204030204" pitchFamily="34" charset="0"/>
              </a:rPr>
              <a:t> with their bank IDs</a:t>
            </a:r>
            <a:r>
              <a:rPr lang="fi-FI" b="0" i="1" u="none" strike="noStrike" dirty="0">
                <a:solidFill>
                  <a:srgbClr val="40404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387524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FA9CC3-861F-4701-970B-5C40C045CCCA}"/>
              </a:ext>
            </a:extLst>
          </p:cNvPr>
          <p:cNvSpPr>
            <a:spLocks noGrp="1"/>
          </p:cNvSpPr>
          <p:nvPr>
            <p:ph type="title"/>
          </p:nvPr>
        </p:nvSpPr>
        <p:spPr/>
        <p:txBody>
          <a:bodyPr>
            <a:normAutofit/>
          </a:bodyPr>
          <a:lstStyle/>
          <a:p>
            <a:r>
              <a:rPr lang="en-US" dirty="0"/>
              <a:t>What is the Koski service</a:t>
            </a:r>
            <a:r>
              <a:rPr lang="fi-FI" dirty="0"/>
              <a:t>?</a:t>
            </a:r>
          </a:p>
        </p:txBody>
      </p:sp>
      <p:sp>
        <p:nvSpPr>
          <p:cNvPr id="3" name="Sisällön paikkamerkki 2">
            <a:extLst>
              <a:ext uri="{FF2B5EF4-FFF2-40B4-BE49-F238E27FC236}">
                <a16:creationId xmlns:a16="http://schemas.microsoft.com/office/drawing/2014/main" id="{0A9A3763-67C3-4B33-B71A-225568113DB5}"/>
              </a:ext>
            </a:extLst>
          </p:cNvPr>
          <p:cNvSpPr>
            <a:spLocks noGrp="1"/>
          </p:cNvSpPr>
          <p:nvPr>
            <p:ph idx="1"/>
          </p:nvPr>
        </p:nvSpPr>
        <p:spPr/>
        <p:txBody>
          <a:bodyPr vert="horz" lIns="0" tIns="45720" rIns="91440" bIns="45720" rtlCol="0" anchor="t">
            <a:noAutofit/>
          </a:bodyPr>
          <a:lstStyle/>
          <a:p>
            <a:r>
              <a:rPr lang="en-US" dirty="0">
                <a:ea typeface="Roboto"/>
              </a:rPr>
              <a:t>The Koski service is a register established by law, where you can find information about students' studies and degrees</a:t>
            </a:r>
            <a:r>
              <a:rPr lang="fi-FI" dirty="0">
                <a:ea typeface="Roboto"/>
              </a:rPr>
              <a:t>. </a:t>
            </a:r>
            <a:br>
              <a:rPr lang="fi-FI" dirty="0">
                <a:ea typeface="Roboto"/>
              </a:rPr>
            </a:br>
            <a:r>
              <a:rPr lang="en-US" dirty="0">
                <a:ea typeface="Roboto"/>
              </a:rPr>
              <a:t>Information about your studies can also be found there</a:t>
            </a:r>
            <a:r>
              <a:rPr lang="fi-FI" dirty="0">
                <a:ea typeface="Roboto"/>
              </a:rPr>
              <a:t>. </a:t>
            </a:r>
            <a:endParaRPr lang="fi-FI" dirty="0"/>
          </a:p>
          <a:p>
            <a:r>
              <a:rPr lang="en-US" dirty="0">
                <a:ea typeface="Roboto"/>
              </a:rPr>
              <a:t>The Koski service is maintained by the Finnish National Agency for Education and the education organizers</a:t>
            </a:r>
            <a:r>
              <a:rPr lang="fi-FI" dirty="0">
                <a:ea typeface="Roboto"/>
              </a:rPr>
              <a:t>. </a:t>
            </a:r>
          </a:p>
          <a:p>
            <a:endParaRPr lang="fi-FI" dirty="0">
              <a:ea typeface="Roboto"/>
            </a:endParaRPr>
          </a:p>
          <a:p>
            <a:pPr marL="0" indent="0">
              <a:buNone/>
            </a:pPr>
            <a:endParaRPr lang="fi-FI" dirty="0"/>
          </a:p>
          <a:p>
            <a:pPr marL="0" indent="0">
              <a:buNone/>
            </a:pPr>
            <a:endParaRPr lang="fi-FI" sz="2400" dirty="0">
              <a:cs typeface="Calibri"/>
            </a:endParaRPr>
          </a:p>
        </p:txBody>
      </p:sp>
      <p:sp>
        <p:nvSpPr>
          <p:cNvPr id="4" name="Päivämäärän paikkamerkki 3">
            <a:extLst>
              <a:ext uri="{FF2B5EF4-FFF2-40B4-BE49-F238E27FC236}">
                <a16:creationId xmlns:a16="http://schemas.microsoft.com/office/drawing/2014/main" id="{05960ED7-EAD4-4FDF-8F2A-84D9C9AEDA67}"/>
              </a:ext>
            </a:extLst>
          </p:cNvPr>
          <p:cNvSpPr>
            <a:spLocks noGrp="1"/>
          </p:cNvSpPr>
          <p:nvPr>
            <p:ph type="dt" sz="half" idx="2"/>
          </p:nvPr>
        </p:nvSpPr>
        <p:spPr/>
        <p:txBody>
          <a:bodyPr/>
          <a:lstStyle/>
          <a:p>
            <a:endParaRPr lang="fi-FI"/>
          </a:p>
        </p:txBody>
      </p:sp>
      <p:sp>
        <p:nvSpPr>
          <p:cNvPr id="5" name="Alatunnisteen paikkamerkki 4">
            <a:extLst>
              <a:ext uri="{FF2B5EF4-FFF2-40B4-BE49-F238E27FC236}">
                <a16:creationId xmlns:a16="http://schemas.microsoft.com/office/drawing/2014/main" id="{0CDA8D38-0DF7-425A-A10D-91BC7DC8969D}"/>
              </a:ext>
            </a:extLst>
          </p:cNvPr>
          <p:cNvSpPr>
            <a:spLocks noGrp="1"/>
          </p:cNvSpPr>
          <p:nvPr>
            <p:ph type="ftr" sz="quarter" idx="3"/>
          </p:nvPr>
        </p:nvSpPr>
        <p:spPr/>
        <p:txBody>
          <a:bodyPr/>
          <a:lstStyle/>
          <a:p>
            <a:r>
              <a:rPr lang="fi-FI"/>
              <a:t>Etunimi Sukunimi</a:t>
            </a:r>
          </a:p>
        </p:txBody>
      </p:sp>
      <p:sp>
        <p:nvSpPr>
          <p:cNvPr id="6" name="Dian numeron paikkamerkki 5">
            <a:extLst>
              <a:ext uri="{FF2B5EF4-FFF2-40B4-BE49-F238E27FC236}">
                <a16:creationId xmlns:a16="http://schemas.microsoft.com/office/drawing/2014/main" id="{99C11B39-4E5A-4E5D-B426-1AAA5A118A75}"/>
              </a:ext>
            </a:extLst>
          </p:cNvPr>
          <p:cNvSpPr>
            <a:spLocks noGrp="1"/>
          </p:cNvSpPr>
          <p:nvPr>
            <p:ph type="sldNum" sz="quarter" idx="4"/>
          </p:nvPr>
        </p:nvSpPr>
        <p:spPr/>
        <p:txBody>
          <a:bodyPr/>
          <a:lstStyle/>
          <a:p>
            <a:fld id="{E02EABB7-5277-9E4A-B79A-8E2432D706F2}" type="slidenum">
              <a:rPr lang="fi-FI" smtClean="0"/>
              <a:pPr/>
              <a:t>4</a:t>
            </a:fld>
            <a:endParaRPr lang="fi-FI"/>
          </a:p>
        </p:txBody>
      </p:sp>
    </p:spTree>
    <p:extLst>
      <p:ext uri="{BB962C8B-B14F-4D97-AF65-F5344CB8AC3E}">
        <p14:creationId xmlns:p14="http://schemas.microsoft.com/office/powerpoint/2010/main" val="2451579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C9B77A-905E-436B-95C6-EA3AE54B738C}"/>
              </a:ext>
            </a:extLst>
          </p:cNvPr>
          <p:cNvSpPr>
            <a:spLocks noGrp="1"/>
          </p:cNvSpPr>
          <p:nvPr>
            <p:ph type="title"/>
          </p:nvPr>
        </p:nvSpPr>
        <p:spPr/>
        <p:txBody>
          <a:bodyPr>
            <a:normAutofit fontScale="90000"/>
          </a:bodyPr>
          <a:lstStyle/>
          <a:p>
            <a:r>
              <a:rPr lang="en-US" dirty="0"/>
              <a:t>Storing the study attainment data in the Koski service</a:t>
            </a:r>
            <a:endParaRPr lang="fi-FI" dirty="0"/>
          </a:p>
        </p:txBody>
      </p:sp>
      <p:sp>
        <p:nvSpPr>
          <p:cNvPr id="4" name="Sisällön paikkamerkki 3">
            <a:extLst>
              <a:ext uri="{FF2B5EF4-FFF2-40B4-BE49-F238E27FC236}">
                <a16:creationId xmlns:a16="http://schemas.microsoft.com/office/drawing/2014/main" id="{D75CEB27-A220-9112-4A0C-D082B337876E}"/>
              </a:ext>
            </a:extLst>
          </p:cNvPr>
          <p:cNvSpPr>
            <a:spLocks noGrp="1"/>
          </p:cNvSpPr>
          <p:nvPr>
            <p:ph idx="1"/>
          </p:nvPr>
        </p:nvSpPr>
        <p:spPr/>
        <p:txBody>
          <a:bodyPr vert="horz" lIns="0" tIns="45720" rIns="91440" bIns="45720" rtlCol="0" anchor="t">
            <a:normAutofit/>
          </a:bodyPr>
          <a:lstStyle/>
          <a:p>
            <a:r>
              <a:rPr lang="en-US" dirty="0">
                <a:ea typeface="Roboto"/>
              </a:rPr>
              <a:t>If you want your study attainment data to be stored in the Koski service, </a:t>
            </a:r>
            <a:r>
              <a:rPr lang="en-US" b="1" dirty="0">
                <a:ea typeface="Roboto"/>
              </a:rPr>
              <a:t>sign the consent form at the beginning of the course</a:t>
            </a:r>
            <a:r>
              <a:rPr lang="fi-FI" dirty="0">
                <a:ea typeface="Roboto"/>
              </a:rPr>
              <a:t>. </a:t>
            </a:r>
            <a:br>
              <a:rPr lang="fi-FI" dirty="0">
                <a:ea typeface="Roboto"/>
              </a:rPr>
            </a:br>
            <a:r>
              <a:rPr lang="en-US" dirty="0">
                <a:ea typeface="Roboto"/>
              </a:rPr>
              <a:t>You can't do it after the course</a:t>
            </a:r>
            <a:r>
              <a:rPr lang="fi-FI" dirty="0">
                <a:ea typeface="Roboto"/>
              </a:rPr>
              <a:t>. </a:t>
            </a:r>
          </a:p>
          <a:p>
            <a:r>
              <a:rPr lang="en-US" dirty="0">
                <a:ea typeface="Roboto"/>
              </a:rPr>
              <a:t>Bring your ID to the course</a:t>
            </a:r>
            <a:r>
              <a:rPr lang="fi-FI" dirty="0">
                <a:ea typeface="Roboto"/>
              </a:rPr>
              <a:t>. </a:t>
            </a:r>
            <a:r>
              <a:rPr lang="en-US" dirty="0">
                <a:ea typeface="Roboto"/>
              </a:rPr>
              <a:t>The </a:t>
            </a:r>
            <a:r>
              <a:rPr lang="en-US" sz="2400" dirty="0">
                <a:effectLst/>
                <a:ea typeface="Calibri" panose="020F0502020204030204" pitchFamily="34" charset="0"/>
                <a:cs typeface="Arial" panose="020B0604020202020204" pitchFamily="34" charset="0"/>
              </a:rPr>
              <a:t>teacher</a:t>
            </a:r>
            <a:r>
              <a:rPr lang="en-US" dirty="0">
                <a:ea typeface="Roboto"/>
              </a:rPr>
              <a:t> checks your identity during the course</a:t>
            </a:r>
            <a:r>
              <a:rPr lang="fi-FI" dirty="0">
                <a:ea typeface="Roboto"/>
              </a:rPr>
              <a:t>.</a:t>
            </a:r>
          </a:p>
          <a:p>
            <a:r>
              <a:rPr lang="en-US" dirty="0">
                <a:ea typeface="Roboto"/>
              </a:rPr>
              <a:t>Write your personal ID on the form</a:t>
            </a:r>
            <a:r>
              <a:rPr lang="fi-FI" dirty="0">
                <a:ea typeface="Roboto"/>
              </a:rPr>
              <a:t>.</a:t>
            </a:r>
          </a:p>
          <a:p>
            <a:r>
              <a:rPr lang="en-US" dirty="0">
                <a:ea typeface="Roboto"/>
              </a:rPr>
              <a:t>The electronic form is signed with online banking IDs</a:t>
            </a:r>
            <a:r>
              <a:rPr lang="fi-FI" dirty="0">
                <a:ea typeface="Roboto"/>
              </a:rPr>
              <a:t>.</a:t>
            </a:r>
          </a:p>
          <a:p>
            <a:endParaRPr lang="fi-FI" dirty="0">
              <a:ea typeface="Roboto"/>
            </a:endParaRPr>
          </a:p>
          <a:p>
            <a:endParaRPr lang="fi-FI" dirty="0"/>
          </a:p>
        </p:txBody>
      </p:sp>
    </p:spTree>
    <p:extLst>
      <p:ext uri="{BB962C8B-B14F-4D97-AF65-F5344CB8AC3E}">
        <p14:creationId xmlns:p14="http://schemas.microsoft.com/office/powerpoint/2010/main" val="3542411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C9B77A-905E-436B-95C6-EA3AE54B738C}"/>
              </a:ext>
            </a:extLst>
          </p:cNvPr>
          <p:cNvSpPr>
            <a:spLocks noGrp="1"/>
          </p:cNvSpPr>
          <p:nvPr>
            <p:ph type="title"/>
          </p:nvPr>
        </p:nvSpPr>
        <p:spPr/>
        <p:txBody>
          <a:bodyPr>
            <a:normAutofit fontScale="90000"/>
          </a:bodyPr>
          <a:lstStyle/>
          <a:p>
            <a:r>
              <a:rPr lang="en-US" dirty="0"/>
              <a:t>Storing the study attainment data in the Koski service</a:t>
            </a:r>
            <a:endParaRPr lang="fi-FI" dirty="0"/>
          </a:p>
        </p:txBody>
      </p:sp>
      <p:sp>
        <p:nvSpPr>
          <p:cNvPr id="4" name="Sisällön paikkamerkki 3">
            <a:extLst>
              <a:ext uri="{FF2B5EF4-FFF2-40B4-BE49-F238E27FC236}">
                <a16:creationId xmlns:a16="http://schemas.microsoft.com/office/drawing/2014/main" id="{D75CEB27-A220-9112-4A0C-D082B337876E}"/>
              </a:ext>
            </a:extLst>
          </p:cNvPr>
          <p:cNvSpPr>
            <a:spLocks noGrp="1"/>
          </p:cNvSpPr>
          <p:nvPr>
            <p:ph idx="1"/>
          </p:nvPr>
        </p:nvSpPr>
        <p:spPr/>
        <p:txBody>
          <a:bodyPr vert="horz" lIns="0" tIns="45720" rIns="91440" bIns="45720" rtlCol="0" anchor="t">
            <a:normAutofit fontScale="92500" lnSpcReduction="10000"/>
          </a:bodyPr>
          <a:lstStyle/>
          <a:p>
            <a:r>
              <a:rPr lang="en-US" dirty="0">
                <a:solidFill>
                  <a:schemeClr val="tx1"/>
                </a:solidFill>
                <a:ea typeface="Roboto"/>
              </a:rPr>
              <a:t>Before the study attainment data can be stored in the Koski service, the trainer assesses whether you know the course's topics</a:t>
            </a:r>
            <a:r>
              <a:rPr lang="fi-FI" dirty="0">
                <a:solidFill>
                  <a:schemeClr val="tx1"/>
                </a:solidFill>
                <a:ea typeface="Roboto"/>
              </a:rPr>
              <a:t>. </a:t>
            </a:r>
          </a:p>
          <a:p>
            <a:r>
              <a:rPr lang="en-US" dirty="0">
                <a:ea typeface="Roboto"/>
              </a:rPr>
              <a:t>The teacher accepts or rejects the study attainment</a:t>
            </a:r>
            <a:r>
              <a:rPr lang="fi-FI" dirty="0">
                <a:ea typeface="Roboto"/>
              </a:rPr>
              <a:t>. </a:t>
            </a:r>
          </a:p>
          <a:p>
            <a:r>
              <a:rPr lang="en-US" dirty="0">
                <a:ea typeface="Roboto"/>
              </a:rPr>
              <a:t>If your study attainment is rejected, the data will not be stored in the Koski service</a:t>
            </a:r>
            <a:r>
              <a:rPr lang="fi-FI" dirty="0">
                <a:ea typeface="Roboto"/>
              </a:rPr>
              <a:t>.</a:t>
            </a:r>
          </a:p>
          <a:p>
            <a:r>
              <a:rPr lang="en-US" dirty="0">
                <a:ea typeface="Roboto"/>
              </a:rPr>
              <a:t>If you do not want your study attainment to be stored in the Koski service, you can still participate in the course</a:t>
            </a:r>
            <a:r>
              <a:rPr lang="fi-FI" dirty="0">
                <a:ea typeface="Roboto"/>
              </a:rPr>
              <a:t>. </a:t>
            </a:r>
            <a:br>
              <a:rPr lang="fi-FI" dirty="0">
                <a:ea typeface="Roboto"/>
              </a:rPr>
            </a:br>
            <a:r>
              <a:rPr lang="en-US" dirty="0">
                <a:ea typeface="Roboto"/>
              </a:rPr>
              <a:t>Then the teacher will give you a written certificate that you have attended the course</a:t>
            </a:r>
            <a:r>
              <a:rPr lang="fi-FI" dirty="0">
                <a:ea typeface="Roboto"/>
              </a:rPr>
              <a:t>.</a:t>
            </a:r>
          </a:p>
          <a:p>
            <a:endParaRPr lang="fi-FI" dirty="0">
              <a:ea typeface="Roboto"/>
            </a:endParaRPr>
          </a:p>
          <a:p>
            <a:endParaRPr lang="fi-FI" dirty="0"/>
          </a:p>
        </p:txBody>
      </p:sp>
    </p:spTree>
    <p:extLst>
      <p:ext uri="{BB962C8B-B14F-4D97-AF65-F5344CB8AC3E}">
        <p14:creationId xmlns:p14="http://schemas.microsoft.com/office/powerpoint/2010/main" val="3754082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97B78F-A685-4F92-BCDF-56EFDEBA062A}"/>
              </a:ext>
            </a:extLst>
          </p:cNvPr>
          <p:cNvSpPr>
            <a:spLocks noGrp="1"/>
          </p:cNvSpPr>
          <p:nvPr>
            <p:ph type="title"/>
          </p:nvPr>
        </p:nvSpPr>
        <p:spPr/>
        <p:txBody>
          <a:bodyPr>
            <a:normAutofit fontScale="90000"/>
          </a:bodyPr>
          <a:lstStyle/>
          <a:p>
            <a:r>
              <a:rPr lang="en-US" sz="2000" b="1" spc="5" dirty="0">
                <a:effectLst/>
                <a:latin typeface="+mn-lt"/>
                <a:ea typeface="Times New Roman" panose="02020603050405020304" pitchFamily="18" charset="0"/>
                <a:cs typeface="Myriad Pro"/>
              </a:rPr>
              <a:t>When students have given consent, the educational institution takes the following measures:</a:t>
            </a:r>
            <a:br>
              <a:rPr lang="fi-FI" sz="3200" spc="5" dirty="0">
                <a:effectLst/>
                <a:latin typeface="Arial" panose="020B0604020202020204" pitchFamily="34" charset="0"/>
                <a:ea typeface="Times New Roman" panose="02020603050405020304" pitchFamily="18" charset="0"/>
                <a:cs typeface="Myriad Pro"/>
              </a:rPr>
            </a:br>
            <a:endParaRPr lang="fi-FI" dirty="0"/>
          </a:p>
        </p:txBody>
      </p:sp>
      <p:sp>
        <p:nvSpPr>
          <p:cNvPr id="3" name="Sisällön paikkamerkki 2">
            <a:extLst>
              <a:ext uri="{FF2B5EF4-FFF2-40B4-BE49-F238E27FC236}">
                <a16:creationId xmlns:a16="http://schemas.microsoft.com/office/drawing/2014/main" id="{FA9F4818-3BC4-4A2C-891D-08FE2C8B55BF}"/>
              </a:ext>
            </a:extLst>
          </p:cNvPr>
          <p:cNvSpPr>
            <a:spLocks noGrp="1"/>
          </p:cNvSpPr>
          <p:nvPr>
            <p:ph idx="1"/>
          </p:nvPr>
        </p:nvSpPr>
        <p:spPr/>
        <p:txBody>
          <a:bodyPr/>
          <a:lstStyle/>
          <a:p>
            <a:pPr marL="342900" lvl="0" indent="-342900">
              <a:lnSpc>
                <a:spcPts val="1450"/>
              </a:lnSpc>
              <a:spcBef>
                <a:spcPts val="1200"/>
              </a:spcBef>
              <a:spcAft>
                <a:spcPts val="1600"/>
              </a:spcAft>
              <a:buFont typeface="Symbol" panose="05050102010706020507" pitchFamily="18" charset="2"/>
              <a:buChar char=""/>
            </a:pPr>
            <a:r>
              <a:rPr lang="en-US" sz="1800" spc="5" dirty="0">
                <a:effectLst/>
                <a:ea typeface="Times New Roman" panose="02020603050405020304" pitchFamily="18" charset="0"/>
                <a:cs typeface="Myriad Pro"/>
              </a:rPr>
              <a:t>Assess the student's study attainment no later than when the course or educational entity has been completed</a:t>
            </a:r>
          </a:p>
          <a:p>
            <a:pPr marL="342900" lvl="0" indent="-342900">
              <a:lnSpc>
                <a:spcPts val="1450"/>
              </a:lnSpc>
              <a:spcBef>
                <a:spcPts val="1200"/>
              </a:spcBef>
              <a:spcAft>
                <a:spcPts val="1600"/>
              </a:spcAft>
              <a:buFont typeface="Symbol" panose="05050102010706020507" pitchFamily="18" charset="2"/>
              <a:buChar char=""/>
            </a:pPr>
            <a:r>
              <a:rPr lang="en-US" sz="1800" spc="5" dirty="0">
                <a:effectLst/>
                <a:ea typeface="Times New Roman" panose="02020603050405020304" pitchFamily="18" charset="0"/>
                <a:cs typeface="Myriad Pro"/>
              </a:rPr>
              <a:t>Transfer the students study attainment data to the National Registry and Data Transfer Service for Study Rights and Completed Studies</a:t>
            </a:r>
          </a:p>
          <a:p>
            <a:pPr marL="342900" lvl="0" indent="-342900">
              <a:lnSpc>
                <a:spcPts val="1450"/>
              </a:lnSpc>
              <a:spcBef>
                <a:spcPts val="1200"/>
              </a:spcBef>
              <a:spcAft>
                <a:spcPts val="1600"/>
              </a:spcAft>
              <a:buFont typeface="Symbol" panose="05050102010706020507" pitchFamily="18" charset="2"/>
              <a:buChar char=""/>
            </a:pPr>
            <a:r>
              <a:rPr lang="en-US" sz="1800" spc="5" dirty="0">
                <a:effectLst/>
                <a:ea typeface="Times New Roman" panose="02020603050405020304" pitchFamily="18" charset="0"/>
                <a:cs typeface="Myriad Pro"/>
              </a:rPr>
              <a:t>Permanently record the students consent</a:t>
            </a:r>
          </a:p>
        </p:txBody>
      </p:sp>
      <p:pic>
        <p:nvPicPr>
          <p:cNvPr id="9" name="Sisällön paikkamerkki 8">
            <a:extLst>
              <a:ext uri="{FF2B5EF4-FFF2-40B4-BE49-F238E27FC236}">
                <a16:creationId xmlns:a16="http://schemas.microsoft.com/office/drawing/2014/main" id="{5D6ED1DF-7D51-45A5-9421-4B3076405874}"/>
              </a:ext>
            </a:extLst>
          </p:cNvPr>
          <p:cNvPicPr>
            <a:picLocks noGrp="1" noChangeAspect="1"/>
          </p:cNvPicPr>
          <p:nvPr>
            <p:ph idx="10"/>
          </p:nvPr>
        </p:nvPicPr>
        <p:blipFill>
          <a:blip r:embed="rId2"/>
          <a:stretch>
            <a:fillRect/>
          </a:stretch>
        </p:blipFill>
        <p:spPr>
          <a:xfrm>
            <a:off x="5010150" y="1419225"/>
            <a:ext cx="3240088" cy="3240088"/>
          </a:xfrm>
        </p:spPr>
      </p:pic>
      <p:sp>
        <p:nvSpPr>
          <p:cNvPr id="4" name="Päivämäärän paikkamerkki 3">
            <a:extLst>
              <a:ext uri="{FF2B5EF4-FFF2-40B4-BE49-F238E27FC236}">
                <a16:creationId xmlns:a16="http://schemas.microsoft.com/office/drawing/2014/main" id="{93817B50-8368-40C4-860E-4E88DCB1FA59}"/>
              </a:ext>
            </a:extLst>
          </p:cNvPr>
          <p:cNvSpPr>
            <a:spLocks noGrp="1"/>
          </p:cNvSpPr>
          <p:nvPr>
            <p:ph type="dt" sz="half" idx="2"/>
          </p:nvPr>
        </p:nvSpPr>
        <p:spPr/>
        <p:txBody>
          <a:bodyPr/>
          <a:lstStyle/>
          <a:p>
            <a:endParaRPr lang="fi-FI"/>
          </a:p>
        </p:txBody>
      </p:sp>
      <p:sp>
        <p:nvSpPr>
          <p:cNvPr id="5" name="Alatunnisteen paikkamerkki 4">
            <a:extLst>
              <a:ext uri="{FF2B5EF4-FFF2-40B4-BE49-F238E27FC236}">
                <a16:creationId xmlns:a16="http://schemas.microsoft.com/office/drawing/2014/main" id="{10014C5B-84DA-4B54-ADBA-7DECF8165125}"/>
              </a:ext>
            </a:extLst>
          </p:cNvPr>
          <p:cNvSpPr>
            <a:spLocks noGrp="1"/>
          </p:cNvSpPr>
          <p:nvPr>
            <p:ph type="ftr" sz="quarter" idx="3"/>
          </p:nvPr>
        </p:nvSpPr>
        <p:spPr/>
        <p:txBody>
          <a:bodyPr/>
          <a:lstStyle/>
          <a:p>
            <a:r>
              <a:rPr lang="fi-FI"/>
              <a:t>Etunimi Sukunimi</a:t>
            </a:r>
          </a:p>
        </p:txBody>
      </p:sp>
      <p:sp>
        <p:nvSpPr>
          <p:cNvPr id="6" name="Dian numeron paikkamerkki 5">
            <a:extLst>
              <a:ext uri="{FF2B5EF4-FFF2-40B4-BE49-F238E27FC236}">
                <a16:creationId xmlns:a16="http://schemas.microsoft.com/office/drawing/2014/main" id="{412FA028-8EBD-4894-B66C-D80962CE9FB4}"/>
              </a:ext>
            </a:extLst>
          </p:cNvPr>
          <p:cNvSpPr>
            <a:spLocks noGrp="1"/>
          </p:cNvSpPr>
          <p:nvPr>
            <p:ph type="sldNum" sz="quarter" idx="4"/>
          </p:nvPr>
        </p:nvSpPr>
        <p:spPr/>
        <p:txBody>
          <a:bodyPr/>
          <a:lstStyle/>
          <a:p>
            <a:fld id="{E02EABB7-5277-9E4A-B79A-8E2432D706F2}" type="slidenum">
              <a:rPr lang="fi-FI" smtClean="0"/>
              <a:pPr/>
              <a:t>7</a:t>
            </a:fld>
            <a:endParaRPr lang="fi-FI"/>
          </a:p>
        </p:txBody>
      </p:sp>
    </p:spTree>
    <p:extLst>
      <p:ext uri="{BB962C8B-B14F-4D97-AF65-F5344CB8AC3E}">
        <p14:creationId xmlns:p14="http://schemas.microsoft.com/office/powerpoint/2010/main" val="326038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51A296-CD27-4307-94EF-981E34EB971E}"/>
              </a:ext>
            </a:extLst>
          </p:cNvPr>
          <p:cNvSpPr>
            <a:spLocks noGrp="1"/>
          </p:cNvSpPr>
          <p:nvPr>
            <p:ph type="title"/>
          </p:nvPr>
        </p:nvSpPr>
        <p:spPr>
          <a:xfrm>
            <a:off x="755650" y="384175"/>
            <a:ext cx="6352721" cy="865188"/>
          </a:xfrm>
        </p:spPr>
        <p:txBody>
          <a:bodyPr anchor="ctr">
            <a:normAutofit/>
          </a:bodyPr>
          <a:lstStyle/>
          <a:p>
            <a:r>
              <a:rPr lang="fi-FI" sz="2100" dirty="0">
                <a:effectLst/>
              </a:rPr>
              <a:t>Data </a:t>
            </a:r>
            <a:r>
              <a:rPr lang="fi-FI" sz="2100" dirty="0" err="1">
                <a:effectLst/>
              </a:rPr>
              <a:t>that</a:t>
            </a:r>
            <a:r>
              <a:rPr lang="fi-FI" sz="2100" dirty="0">
                <a:effectLst/>
              </a:rPr>
              <a:t> WEA Finland (TSL) </a:t>
            </a:r>
            <a:r>
              <a:rPr lang="fi-FI" sz="2100" dirty="0" err="1">
                <a:effectLst/>
              </a:rPr>
              <a:t>stores</a:t>
            </a:r>
            <a:r>
              <a:rPr lang="fi-FI" sz="2100" dirty="0">
                <a:effectLst/>
              </a:rPr>
              <a:t> in </a:t>
            </a:r>
            <a:br>
              <a:rPr lang="fi-FI" sz="2100" dirty="0">
                <a:effectLst/>
              </a:rPr>
            </a:br>
            <a:r>
              <a:rPr lang="fi-FI" sz="2100" dirty="0" err="1">
                <a:effectLst/>
              </a:rPr>
              <a:t>the</a:t>
            </a:r>
            <a:r>
              <a:rPr lang="fi-FI" sz="2100" dirty="0">
                <a:effectLst/>
              </a:rPr>
              <a:t> Koski-</a:t>
            </a:r>
            <a:r>
              <a:rPr lang="fi-FI" sz="2100" dirty="0" err="1">
                <a:effectLst/>
              </a:rPr>
              <a:t>service</a:t>
            </a:r>
            <a:r>
              <a:rPr lang="fi-FI" sz="2100" dirty="0"/>
              <a:t>:</a:t>
            </a:r>
          </a:p>
        </p:txBody>
      </p:sp>
      <p:pic>
        <p:nvPicPr>
          <p:cNvPr id="14" name="Sisällön paikkamerkki 13" descr="Kuva, joka sisältää kohteen teksti&#10;&#10;Kuvaus luotu automaattisesti">
            <a:extLst>
              <a:ext uri="{FF2B5EF4-FFF2-40B4-BE49-F238E27FC236}">
                <a16:creationId xmlns:a16="http://schemas.microsoft.com/office/drawing/2014/main" id="{7030B90D-C7B0-49B9-B2A1-9DFA845C5271}"/>
              </a:ext>
            </a:extLst>
          </p:cNvPr>
          <p:cNvPicPr>
            <a:picLocks noGrp="1" noChangeAspect="1"/>
          </p:cNvPicPr>
          <p:nvPr>
            <p:ph idx="1"/>
          </p:nvPr>
        </p:nvPicPr>
        <p:blipFill>
          <a:blip r:embed="rId2"/>
          <a:stretch>
            <a:fillRect/>
          </a:stretch>
        </p:blipFill>
        <p:spPr>
          <a:xfrm>
            <a:off x="998105" y="1419225"/>
            <a:ext cx="3240088" cy="3240088"/>
          </a:xfrm>
          <a:noFill/>
        </p:spPr>
      </p:pic>
      <p:sp>
        <p:nvSpPr>
          <p:cNvPr id="3" name="Sisällön paikkamerkki 2">
            <a:extLst>
              <a:ext uri="{FF2B5EF4-FFF2-40B4-BE49-F238E27FC236}">
                <a16:creationId xmlns:a16="http://schemas.microsoft.com/office/drawing/2014/main" id="{A3C8712D-8EFF-45F7-89AB-B0B365AB9181}"/>
              </a:ext>
            </a:extLst>
          </p:cNvPr>
          <p:cNvSpPr>
            <a:spLocks noGrp="1"/>
          </p:cNvSpPr>
          <p:nvPr>
            <p:ph idx="10"/>
          </p:nvPr>
        </p:nvSpPr>
        <p:spPr>
          <a:xfrm>
            <a:off x="4726824" y="1419225"/>
            <a:ext cx="3805989" cy="3240088"/>
          </a:xfrm>
        </p:spPr>
        <p:txBody>
          <a:bodyPr>
            <a:normAutofit/>
          </a:bodyPr>
          <a:lstStyle/>
          <a:p>
            <a:pPr marL="457200"/>
            <a:r>
              <a:rPr lang="en-US" dirty="0"/>
              <a:t>Name</a:t>
            </a:r>
          </a:p>
          <a:p>
            <a:pPr marL="457200"/>
            <a:r>
              <a:rPr lang="en-US" dirty="0"/>
              <a:t>Personal identity code</a:t>
            </a:r>
          </a:p>
          <a:p>
            <a:pPr marL="457200"/>
            <a:r>
              <a:rPr lang="en-US" dirty="0"/>
              <a:t>T</a:t>
            </a:r>
            <a:r>
              <a:rPr lang="en-US" dirty="0">
                <a:effectLst/>
              </a:rPr>
              <a:t>he title of the education and its scope</a:t>
            </a:r>
          </a:p>
          <a:p>
            <a:pPr marL="457200"/>
            <a:r>
              <a:rPr lang="en-US" dirty="0"/>
              <a:t>T</a:t>
            </a:r>
            <a:r>
              <a:rPr lang="en-US" dirty="0">
                <a:effectLst/>
              </a:rPr>
              <a:t>he end date of the education</a:t>
            </a:r>
          </a:p>
          <a:p>
            <a:pPr marL="457200"/>
            <a:r>
              <a:rPr lang="en-US" dirty="0"/>
              <a:t>A</a:t>
            </a:r>
            <a:r>
              <a:rPr lang="en-US" dirty="0">
                <a:effectLst/>
              </a:rPr>
              <a:t>ssessment of competence</a:t>
            </a:r>
            <a:endParaRPr lang="fi-FI" dirty="0">
              <a:effectLst/>
            </a:endParaRPr>
          </a:p>
          <a:p>
            <a:endParaRPr lang="fi-FI" dirty="0"/>
          </a:p>
        </p:txBody>
      </p:sp>
      <p:sp>
        <p:nvSpPr>
          <p:cNvPr id="19" name="Date Placeholder 4">
            <a:extLst>
              <a:ext uri="{FF2B5EF4-FFF2-40B4-BE49-F238E27FC236}">
                <a16:creationId xmlns:a16="http://schemas.microsoft.com/office/drawing/2014/main" id="{4B5C3A4E-5682-4E0B-80D0-DA1C5D1B3C16}"/>
              </a:ext>
            </a:extLst>
          </p:cNvPr>
          <p:cNvSpPr>
            <a:spLocks noGrp="1"/>
          </p:cNvSpPr>
          <p:nvPr>
            <p:ph type="dt" sz="half" idx="2"/>
          </p:nvPr>
        </p:nvSpPr>
        <p:spPr>
          <a:xfrm>
            <a:off x="755650" y="4788199"/>
            <a:ext cx="512154" cy="176323"/>
          </a:xfrm>
        </p:spPr>
        <p:txBody>
          <a:bodyPr/>
          <a:lstStyle/>
          <a:p>
            <a:endParaRPr lang="fi-FI"/>
          </a:p>
        </p:txBody>
      </p:sp>
      <p:sp>
        <p:nvSpPr>
          <p:cNvPr id="6" name="Alatunnisteen paikkamerkki 5">
            <a:extLst>
              <a:ext uri="{FF2B5EF4-FFF2-40B4-BE49-F238E27FC236}">
                <a16:creationId xmlns:a16="http://schemas.microsoft.com/office/drawing/2014/main" id="{13211C7F-5A05-46E2-8645-9C37DCE08CBD}"/>
              </a:ext>
            </a:extLst>
          </p:cNvPr>
          <p:cNvSpPr>
            <a:spLocks noGrp="1"/>
          </p:cNvSpPr>
          <p:nvPr>
            <p:ph type="ftr" sz="quarter" idx="3"/>
          </p:nvPr>
        </p:nvSpPr>
        <p:spPr>
          <a:xfrm>
            <a:off x="1524479" y="4788200"/>
            <a:ext cx="3086100" cy="176322"/>
          </a:xfrm>
        </p:spPr>
        <p:txBody>
          <a:bodyPr anchor="ctr">
            <a:normAutofit/>
          </a:bodyPr>
          <a:lstStyle/>
          <a:p>
            <a:pPr>
              <a:lnSpc>
                <a:spcPct val="90000"/>
              </a:lnSpc>
              <a:spcAft>
                <a:spcPts val="600"/>
              </a:spcAft>
            </a:pPr>
            <a:r>
              <a:rPr lang="fi-FI"/>
              <a:t>Etunimi Sukunimi</a:t>
            </a:r>
          </a:p>
        </p:txBody>
      </p:sp>
      <p:sp>
        <p:nvSpPr>
          <p:cNvPr id="7" name="Dian numeron paikkamerkki 6">
            <a:extLst>
              <a:ext uri="{FF2B5EF4-FFF2-40B4-BE49-F238E27FC236}">
                <a16:creationId xmlns:a16="http://schemas.microsoft.com/office/drawing/2014/main" id="{3EA5650D-4316-44FC-9DE0-6B9E92056A17}"/>
              </a:ext>
            </a:extLst>
          </p:cNvPr>
          <p:cNvSpPr>
            <a:spLocks noGrp="1"/>
          </p:cNvSpPr>
          <p:nvPr>
            <p:ph type="sldNum" sz="quarter" idx="4"/>
          </p:nvPr>
        </p:nvSpPr>
        <p:spPr>
          <a:xfrm>
            <a:off x="1275826" y="4788200"/>
            <a:ext cx="240631" cy="176322"/>
          </a:xfrm>
        </p:spPr>
        <p:txBody>
          <a:bodyPr anchor="ctr">
            <a:normAutofit/>
          </a:bodyPr>
          <a:lstStyle/>
          <a:p>
            <a:pPr>
              <a:lnSpc>
                <a:spcPct val="90000"/>
              </a:lnSpc>
              <a:spcAft>
                <a:spcPts val="600"/>
              </a:spcAft>
            </a:pPr>
            <a:fld id="{E02EABB7-5277-9E4A-B79A-8E2432D706F2}" type="slidenum">
              <a:rPr lang="fi-FI" smtClean="0"/>
              <a:pPr>
                <a:lnSpc>
                  <a:spcPct val="90000"/>
                </a:lnSpc>
                <a:spcAft>
                  <a:spcPts val="600"/>
                </a:spcAft>
              </a:pPr>
              <a:t>8</a:t>
            </a:fld>
            <a:endParaRPr lang="fi-FI"/>
          </a:p>
        </p:txBody>
      </p:sp>
    </p:spTree>
    <p:extLst>
      <p:ext uri="{BB962C8B-B14F-4D97-AF65-F5344CB8AC3E}">
        <p14:creationId xmlns:p14="http://schemas.microsoft.com/office/powerpoint/2010/main" val="2293017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64ED9078-0850-4008-9CE1-E7AB5CBD1637}"/>
              </a:ext>
            </a:extLst>
          </p:cNvPr>
          <p:cNvSpPr>
            <a:spLocks noGrp="1"/>
          </p:cNvSpPr>
          <p:nvPr>
            <p:ph type="title"/>
          </p:nvPr>
        </p:nvSpPr>
        <p:spPr>
          <a:xfrm>
            <a:off x="632460" y="384175"/>
            <a:ext cx="6758940" cy="865188"/>
          </a:xfrm>
        </p:spPr>
        <p:txBody>
          <a:bodyPr>
            <a:normAutofit fontScale="90000"/>
          </a:bodyPr>
          <a:lstStyle/>
          <a:p>
            <a:r>
              <a:rPr lang="en-US" dirty="0"/>
              <a:t>The Finnish National Agency for Education store the following information</a:t>
            </a:r>
            <a:r>
              <a:rPr lang="fi-FI" dirty="0">
                <a:latin typeface="Rockwell"/>
                <a:ea typeface="Roboto"/>
              </a:rPr>
              <a:t>:</a:t>
            </a:r>
            <a:endParaRPr lang="fi-FI" dirty="0"/>
          </a:p>
        </p:txBody>
      </p:sp>
      <p:sp>
        <p:nvSpPr>
          <p:cNvPr id="9" name="Sisällön paikkamerkki 8">
            <a:extLst>
              <a:ext uri="{FF2B5EF4-FFF2-40B4-BE49-F238E27FC236}">
                <a16:creationId xmlns:a16="http://schemas.microsoft.com/office/drawing/2014/main" id="{E28CA9A1-6689-46E2-905B-35BB96A8EE17}"/>
              </a:ext>
            </a:extLst>
          </p:cNvPr>
          <p:cNvSpPr>
            <a:spLocks noGrp="1"/>
          </p:cNvSpPr>
          <p:nvPr>
            <p:ph idx="1"/>
          </p:nvPr>
        </p:nvSpPr>
        <p:spPr>
          <a:xfrm>
            <a:off x="5202827" y="1398737"/>
            <a:ext cx="3442598" cy="3014230"/>
          </a:xfrm>
        </p:spPr>
        <p:txBody>
          <a:bodyPr vert="horz" lIns="0" tIns="45720" rIns="91440" bIns="45720" rtlCol="0" anchor="t">
            <a:normAutofit/>
          </a:bodyPr>
          <a:lstStyle/>
          <a:p>
            <a:pPr marL="542290" indent="0">
              <a:lnSpc>
                <a:spcPts val="1450"/>
              </a:lnSpc>
              <a:spcBef>
                <a:spcPts val="1200"/>
              </a:spcBef>
              <a:spcAft>
                <a:spcPts val="1600"/>
              </a:spcAft>
              <a:buNone/>
            </a:pPr>
            <a:endParaRPr lang="fi-FI" sz="1800" spc="5" dirty="0">
              <a:effectLst/>
              <a:ea typeface="Times New Roman" panose="02020603050405020304" pitchFamily="18" charset="0"/>
              <a:cs typeface="Myriad Pro"/>
            </a:endParaRPr>
          </a:p>
          <a:p>
            <a:pPr marL="542290" indent="0">
              <a:lnSpc>
                <a:spcPts val="1450"/>
              </a:lnSpc>
              <a:spcBef>
                <a:spcPts val="1200"/>
              </a:spcBef>
              <a:spcAft>
                <a:spcPts val="1600"/>
              </a:spcAft>
              <a:buNone/>
            </a:pPr>
            <a:endParaRPr lang="fi-FI" sz="1800" spc="5" dirty="0">
              <a:effectLst/>
              <a:ea typeface="Times New Roman" panose="02020603050405020304" pitchFamily="18" charset="0"/>
              <a:cs typeface="Myriad Pro"/>
            </a:endParaRPr>
          </a:p>
          <a:p>
            <a:pPr marL="542290" indent="0">
              <a:lnSpc>
                <a:spcPts val="1450"/>
              </a:lnSpc>
              <a:spcBef>
                <a:spcPts val="1200"/>
              </a:spcBef>
              <a:spcAft>
                <a:spcPts val="1600"/>
              </a:spcAft>
              <a:buNone/>
            </a:pPr>
            <a:r>
              <a:rPr lang="fi-FI" sz="1200" spc="5" dirty="0">
                <a:solidFill>
                  <a:schemeClr val="tx1"/>
                </a:solidFill>
                <a:effectLst/>
                <a:ea typeface="Times New Roman" panose="02020603050405020304" pitchFamily="18" charset="0"/>
                <a:cs typeface="Myriad Pro"/>
              </a:rPr>
              <a:t>* </a:t>
            </a:r>
            <a:r>
              <a:rPr lang="en-US" sz="1200" spc="5" dirty="0">
                <a:effectLst/>
                <a:ea typeface="Times New Roman" panose="02020603050405020304" pitchFamily="18" charset="0"/>
                <a:cs typeface="Myriad Pro"/>
              </a:rPr>
              <a:t>The national learner ID is a permanent identifier issued by the Finnish National Agency for Education, which is used to identify a person in the services of the Finnish National Agency for Education. Provisions on the national learner ID are laid down in the Act on the National Register of Students and Qualifications (section 3). </a:t>
            </a:r>
            <a:endParaRPr lang="fi-FI" sz="1200" dirty="0">
              <a:solidFill>
                <a:schemeClr val="tx1"/>
              </a:solidFill>
            </a:endParaRPr>
          </a:p>
        </p:txBody>
      </p:sp>
      <p:sp>
        <p:nvSpPr>
          <p:cNvPr id="10" name="Sisällön paikkamerkki 9">
            <a:extLst>
              <a:ext uri="{FF2B5EF4-FFF2-40B4-BE49-F238E27FC236}">
                <a16:creationId xmlns:a16="http://schemas.microsoft.com/office/drawing/2014/main" id="{5F6FD8FF-3928-428E-BF6C-C6A640D69540}"/>
              </a:ext>
            </a:extLst>
          </p:cNvPr>
          <p:cNvSpPr>
            <a:spLocks noGrp="1"/>
          </p:cNvSpPr>
          <p:nvPr>
            <p:ph idx="10"/>
          </p:nvPr>
        </p:nvSpPr>
        <p:spPr>
          <a:xfrm>
            <a:off x="755650" y="1398737"/>
            <a:ext cx="3805989" cy="3240088"/>
          </a:xfrm>
        </p:spPr>
        <p:txBody>
          <a:bodyPr vert="horz" lIns="0" tIns="45720" rIns="91440" bIns="45720" rtlCol="0" anchor="t">
            <a:normAutofit fontScale="70000" lnSpcReduction="20000"/>
          </a:bodyPr>
          <a:lstStyle/>
          <a:p>
            <a:r>
              <a:rPr lang="en-US" sz="2400" dirty="0"/>
              <a:t>Name</a:t>
            </a:r>
            <a:endParaRPr lang="fi-FI" sz="2400" dirty="0"/>
          </a:p>
          <a:p>
            <a:r>
              <a:rPr lang="en-US" sz="2400" dirty="0"/>
              <a:t>National learner ID </a:t>
            </a:r>
            <a:r>
              <a:rPr lang="fi-FI" sz="2400" dirty="0"/>
              <a:t>*</a:t>
            </a:r>
          </a:p>
          <a:p>
            <a:r>
              <a:rPr lang="en-US" sz="2400" dirty="0"/>
              <a:t>Personal identity code</a:t>
            </a:r>
          </a:p>
          <a:p>
            <a:r>
              <a:rPr lang="en-US" sz="2400" dirty="0"/>
              <a:t>Nationality</a:t>
            </a:r>
          </a:p>
          <a:p>
            <a:r>
              <a:rPr lang="en-US" sz="2400" dirty="0"/>
              <a:t>Gender</a:t>
            </a:r>
          </a:p>
          <a:p>
            <a:r>
              <a:rPr lang="en-US" sz="2400" dirty="0"/>
              <a:t>Mother tongue</a:t>
            </a:r>
          </a:p>
          <a:p>
            <a:r>
              <a:rPr lang="en-US" sz="2400" dirty="0"/>
              <a:t>Contact details</a:t>
            </a:r>
            <a:endParaRPr lang="fi-FI" sz="2400" dirty="0">
              <a:ea typeface="Roboto"/>
            </a:endParaRPr>
          </a:p>
          <a:p>
            <a:pPr marL="0" indent="0">
              <a:buNone/>
            </a:pPr>
            <a:endParaRPr lang="fi-FI" sz="2400" spc="5" dirty="0">
              <a:effectLst/>
              <a:ea typeface="Times New Roman" panose="02020603050405020304" pitchFamily="18" charset="0"/>
              <a:cs typeface="Myriad Pro"/>
            </a:endParaRPr>
          </a:p>
          <a:p>
            <a:pPr marL="0" indent="0">
              <a:buNone/>
            </a:pPr>
            <a:r>
              <a:rPr lang="en-US" sz="2400" spc="5" dirty="0">
                <a:effectLst/>
                <a:ea typeface="Times New Roman" panose="02020603050405020304" pitchFamily="18" charset="0"/>
                <a:cs typeface="Myriad Pro"/>
              </a:rPr>
              <a:t>This information comes from the Digital and Population Data Services Agency</a:t>
            </a:r>
            <a:endParaRPr lang="fi-FI" dirty="0"/>
          </a:p>
        </p:txBody>
      </p:sp>
      <p:sp>
        <p:nvSpPr>
          <p:cNvPr id="5" name="Päivämäärän paikkamerkki 4">
            <a:extLst>
              <a:ext uri="{FF2B5EF4-FFF2-40B4-BE49-F238E27FC236}">
                <a16:creationId xmlns:a16="http://schemas.microsoft.com/office/drawing/2014/main" id="{9B534D1F-0F87-48AD-B68A-0305F27020FA}"/>
              </a:ext>
            </a:extLst>
          </p:cNvPr>
          <p:cNvSpPr>
            <a:spLocks noGrp="1"/>
          </p:cNvSpPr>
          <p:nvPr>
            <p:ph type="dt" sz="half" idx="2"/>
          </p:nvPr>
        </p:nvSpPr>
        <p:spPr/>
        <p:txBody>
          <a:bodyPr/>
          <a:lstStyle/>
          <a:p>
            <a:endParaRPr lang="fi-FI" dirty="0"/>
          </a:p>
        </p:txBody>
      </p:sp>
      <p:sp>
        <p:nvSpPr>
          <p:cNvPr id="6" name="Alatunnisteen paikkamerkki 5">
            <a:extLst>
              <a:ext uri="{FF2B5EF4-FFF2-40B4-BE49-F238E27FC236}">
                <a16:creationId xmlns:a16="http://schemas.microsoft.com/office/drawing/2014/main" id="{B65B7280-FE3E-440B-AF2D-287DEB58AA33}"/>
              </a:ext>
            </a:extLst>
          </p:cNvPr>
          <p:cNvSpPr>
            <a:spLocks noGrp="1"/>
          </p:cNvSpPr>
          <p:nvPr>
            <p:ph type="ftr" sz="quarter" idx="3"/>
          </p:nvPr>
        </p:nvSpPr>
        <p:spPr/>
        <p:txBody>
          <a:bodyPr/>
          <a:lstStyle/>
          <a:p>
            <a:r>
              <a:rPr lang="fi-FI" dirty="0"/>
              <a:t>Etunimi Sukunimi</a:t>
            </a:r>
          </a:p>
        </p:txBody>
      </p:sp>
      <p:sp>
        <p:nvSpPr>
          <p:cNvPr id="7" name="Dian numeron paikkamerkki 6">
            <a:extLst>
              <a:ext uri="{FF2B5EF4-FFF2-40B4-BE49-F238E27FC236}">
                <a16:creationId xmlns:a16="http://schemas.microsoft.com/office/drawing/2014/main" id="{1CAF46CE-9199-4F71-BE88-D419AD955DCE}"/>
              </a:ext>
            </a:extLst>
          </p:cNvPr>
          <p:cNvSpPr>
            <a:spLocks noGrp="1"/>
          </p:cNvSpPr>
          <p:nvPr>
            <p:ph type="sldNum" sz="quarter" idx="4"/>
          </p:nvPr>
        </p:nvSpPr>
        <p:spPr/>
        <p:txBody>
          <a:bodyPr/>
          <a:lstStyle/>
          <a:p>
            <a:fld id="{E02EABB7-5277-9E4A-B79A-8E2432D706F2}" type="slidenum">
              <a:rPr lang="fi-FI" smtClean="0"/>
              <a:pPr/>
              <a:t>9</a:t>
            </a:fld>
            <a:endParaRPr lang="fi-FI" dirty="0"/>
          </a:p>
        </p:txBody>
      </p:sp>
    </p:spTree>
    <p:extLst>
      <p:ext uri="{BB962C8B-B14F-4D97-AF65-F5344CB8AC3E}">
        <p14:creationId xmlns:p14="http://schemas.microsoft.com/office/powerpoint/2010/main" val="3603820531"/>
      </p:ext>
    </p:extLst>
  </p:cSld>
  <p:clrMapOvr>
    <a:masterClrMapping/>
  </p:clrMapOvr>
</p:sld>
</file>

<file path=ppt/theme/theme1.xml><?xml version="1.0" encoding="utf-8"?>
<a:theme xmlns:a="http://schemas.openxmlformats.org/drawingml/2006/main" name="TSL teema">
  <a:themeElements>
    <a:clrScheme name="TSL-pp-värit-2020">
      <a:dk1>
        <a:srgbClr val="000000"/>
      </a:dk1>
      <a:lt1>
        <a:srgbClr val="FFFFFF"/>
      </a:lt1>
      <a:dk2>
        <a:srgbClr val="44546A"/>
      </a:dk2>
      <a:lt2>
        <a:srgbClr val="E7E6E6"/>
      </a:lt2>
      <a:accent1>
        <a:srgbClr val="E52720"/>
      </a:accent1>
      <a:accent2>
        <a:srgbClr val="EB5F30"/>
      </a:accent2>
      <a:accent3>
        <a:srgbClr val="F7A702"/>
      </a:accent3>
      <a:accent4>
        <a:srgbClr val="70B02C"/>
      </a:accent4>
      <a:accent5>
        <a:srgbClr val="5B9BBA"/>
      </a:accent5>
      <a:accent6>
        <a:srgbClr val="B5AD47"/>
      </a:accent6>
      <a:hlink>
        <a:srgbClr val="A92720"/>
      </a:hlink>
      <a:folHlink>
        <a:srgbClr val="A92720"/>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L teema" id="{D27C29E8-521C-4F97-9FA4-080928924468}" vid="{B5F5646A-BC97-4FDF-A2BB-28158FF6EF77}"/>
    </a:ext>
  </a:extLst>
</a:theme>
</file>

<file path=docProps/app.xml><?xml version="1.0" encoding="utf-8"?>
<Properties xmlns="http://schemas.openxmlformats.org/officeDocument/2006/extended-properties" xmlns:vt="http://schemas.openxmlformats.org/officeDocument/2006/docPropsVTypes">
  <Template>TSL teema</Template>
  <TotalTime>9002</TotalTime>
  <Words>1102</Words>
  <Application>Microsoft Office PowerPoint</Application>
  <PresentationFormat>Näytössä katseltava esitys (16:9)</PresentationFormat>
  <Paragraphs>103</Paragraphs>
  <Slides>16</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16</vt:i4>
      </vt:variant>
    </vt:vector>
  </HeadingPairs>
  <TitlesOfParts>
    <vt:vector size="24" baseType="lpstr">
      <vt:lpstr>Arial</vt:lpstr>
      <vt:lpstr>Calibri</vt:lpstr>
      <vt:lpstr>Rockwell</vt:lpstr>
      <vt:lpstr>Segoe UI</vt:lpstr>
      <vt:lpstr>Symbol</vt:lpstr>
      <vt:lpstr>Verdana</vt:lpstr>
      <vt:lpstr>Wingdings</vt:lpstr>
      <vt:lpstr>TSL teema</vt:lpstr>
      <vt:lpstr>The National Registry and Data Transfer Service for Study Rights and Completed Studies - MyStudyinfo service</vt:lpstr>
      <vt:lpstr>PowerPoint-esitys</vt:lpstr>
      <vt:lpstr>What you benefit for storing study attainment data to Koski service</vt:lpstr>
      <vt:lpstr>What is the Koski service?</vt:lpstr>
      <vt:lpstr>Storing the study attainment data in the Koski service</vt:lpstr>
      <vt:lpstr>Storing the study attainment data in the Koski service</vt:lpstr>
      <vt:lpstr>When students have given consent, the educational institution takes the following measures: </vt:lpstr>
      <vt:lpstr>Data that WEA Finland (TSL) stores in  the Koski-service:</vt:lpstr>
      <vt:lpstr>The Finnish National Agency for Education store the following information:</vt:lpstr>
      <vt:lpstr>Koski-service</vt:lpstr>
      <vt:lpstr>Who can access to your data?</vt:lpstr>
      <vt:lpstr>How can I withdraw my consent?</vt:lpstr>
      <vt:lpstr>Saving the consent form</vt:lpstr>
      <vt:lpstr>Assessment of competence</vt:lpstr>
      <vt:lpstr>Assessment of competence</vt:lpstr>
      <vt:lpstr>If you are dissatisfied with the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Koski-tietovaranto</dc:title>
  <dc:creator>Katri Söder</dc:creator>
  <cp:lastModifiedBy>Maarit Palen</cp:lastModifiedBy>
  <cp:revision>5</cp:revision>
  <dcterms:created xsi:type="dcterms:W3CDTF">2021-06-09T08:38:44Z</dcterms:created>
  <dcterms:modified xsi:type="dcterms:W3CDTF">2022-10-14T05:01:05Z</dcterms:modified>
</cp:coreProperties>
</file>